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5" r:id="rId2"/>
    <p:sldId id="286" r:id="rId3"/>
    <p:sldId id="287" r:id="rId4"/>
    <p:sldId id="288" r:id="rId5"/>
    <p:sldId id="289" r:id="rId6"/>
    <p:sldId id="290" r:id="rId7"/>
    <p:sldId id="29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CED7CC-6C20-9030-AB08-492CC415548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743D08D7-7977-C1C1-42F4-1A70AFF13BF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3325EA97-BD59-7347-07D7-A37F7C603DAE}"/>
              </a:ext>
            </a:extLst>
          </p:cNvPr>
          <p:cNvSpPr>
            <a:spLocks noGrp="1"/>
          </p:cNvSpPr>
          <p:nvPr>
            <p:ph type="dt" sz="half" idx="10"/>
          </p:nvPr>
        </p:nvSpPr>
        <p:spPr/>
        <p:txBody>
          <a:bodyPr/>
          <a:lstStyle/>
          <a:p>
            <a:fld id="{FCBE34B3-E191-4E70-9C07-8DC4364358DA}" type="datetimeFigureOut">
              <a:rPr lang="en-IN" smtClean="0"/>
              <a:t>18-03-2023</a:t>
            </a:fld>
            <a:endParaRPr lang="en-IN"/>
          </a:p>
        </p:txBody>
      </p:sp>
      <p:sp>
        <p:nvSpPr>
          <p:cNvPr id="5" name="Footer Placeholder 4">
            <a:extLst>
              <a:ext uri="{FF2B5EF4-FFF2-40B4-BE49-F238E27FC236}">
                <a16:creationId xmlns:a16="http://schemas.microsoft.com/office/drawing/2014/main" id="{B3B23FC6-D2BB-2CD9-0F00-11F217719BA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E08D031-7DC4-D8BC-8433-73A6CFA1A027}"/>
              </a:ext>
            </a:extLst>
          </p:cNvPr>
          <p:cNvSpPr>
            <a:spLocks noGrp="1"/>
          </p:cNvSpPr>
          <p:nvPr>
            <p:ph type="sldNum" sz="quarter" idx="12"/>
          </p:nvPr>
        </p:nvSpPr>
        <p:spPr/>
        <p:txBody>
          <a:bodyPr/>
          <a:lstStyle/>
          <a:p>
            <a:fld id="{1C966FDE-7B8C-4DAB-A44F-DB2351B7BCB0}" type="slidenum">
              <a:rPr lang="en-IN" smtClean="0"/>
              <a:t>‹#›</a:t>
            </a:fld>
            <a:endParaRPr lang="en-IN"/>
          </a:p>
        </p:txBody>
      </p:sp>
    </p:spTree>
    <p:extLst>
      <p:ext uri="{BB962C8B-B14F-4D97-AF65-F5344CB8AC3E}">
        <p14:creationId xmlns:p14="http://schemas.microsoft.com/office/powerpoint/2010/main" val="40891333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49BF80-3892-B30B-B572-41BFC50103C1}"/>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D90AF7B7-0B2C-AFD5-BF0A-07356B91673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1A37D9FB-6CF0-A305-D390-64973DFF37D9}"/>
              </a:ext>
            </a:extLst>
          </p:cNvPr>
          <p:cNvSpPr>
            <a:spLocks noGrp="1"/>
          </p:cNvSpPr>
          <p:nvPr>
            <p:ph type="dt" sz="half" idx="10"/>
          </p:nvPr>
        </p:nvSpPr>
        <p:spPr/>
        <p:txBody>
          <a:bodyPr/>
          <a:lstStyle/>
          <a:p>
            <a:fld id="{FCBE34B3-E191-4E70-9C07-8DC4364358DA}" type="datetimeFigureOut">
              <a:rPr lang="en-IN" smtClean="0"/>
              <a:t>18-03-2023</a:t>
            </a:fld>
            <a:endParaRPr lang="en-IN"/>
          </a:p>
        </p:txBody>
      </p:sp>
      <p:sp>
        <p:nvSpPr>
          <p:cNvPr id="5" name="Footer Placeholder 4">
            <a:extLst>
              <a:ext uri="{FF2B5EF4-FFF2-40B4-BE49-F238E27FC236}">
                <a16:creationId xmlns:a16="http://schemas.microsoft.com/office/drawing/2014/main" id="{6A56D313-6071-3F40-8235-73BED73091D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B9AF5135-B801-6819-00E3-C74CEFB69D69}"/>
              </a:ext>
            </a:extLst>
          </p:cNvPr>
          <p:cNvSpPr>
            <a:spLocks noGrp="1"/>
          </p:cNvSpPr>
          <p:nvPr>
            <p:ph type="sldNum" sz="quarter" idx="12"/>
          </p:nvPr>
        </p:nvSpPr>
        <p:spPr/>
        <p:txBody>
          <a:bodyPr/>
          <a:lstStyle/>
          <a:p>
            <a:fld id="{1C966FDE-7B8C-4DAB-A44F-DB2351B7BCB0}" type="slidenum">
              <a:rPr lang="en-IN" smtClean="0"/>
              <a:t>‹#›</a:t>
            </a:fld>
            <a:endParaRPr lang="en-IN"/>
          </a:p>
        </p:txBody>
      </p:sp>
    </p:spTree>
    <p:extLst>
      <p:ext uri="{BB962C8B-B14F-4D97-AF65-F5344CB8AC3E}">
        <p14:creationId xmlns:p14="http://schemas.microsoft.com/office/powerpoint/2010/main" val="2777920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0485FD0-305B-DF97-70D8-EE8D753F0A9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5184921C-CD76-9740-95F9-4219C11C37B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D22B7D2B-2B85-EC4C-9E44-8048AE201D34}"/>
              </a:ext>
            </a:extLst>
          </p:cNvPr>
          <p:cNvSpPr>
            <a:spLocks noGrp="1"/>
          </p:cNvSpPr>
          <p:nvPr>
            <p:ph type="dt" sz="half" idx="10"/>
          </p:nvPr>
        </p:nvSpPr>
        <p:spPr/>
        <p:txBody>
          <a:bodyPr/>
          <a:lstStyle/>
          <a:p>
            <a:fld id="{FCBE34B3-E191-4E70-9C07-8DC4364358DA}" type="datetimeFigureOut">
              <a:rPr lang="en-IN" smtClean="0"/>
              <a:t>18-03-2023</a:t>
            </a:fld>
            <a:endParaRPr lang="en-IN"/>
          </a:p>
        </p:txBody>
      </p:sp>
      <p:sp>
        <p:nvSpPr>
          <p:cNvPr id="5" name="Footer Placeholder 4">
            <a:extLst>
              <a:ext uri="{FF2B5EF4-FFF2-40B4-BE49-F238E27FC236}">
                <a16:creationId xmlns:a16="http://schemas.microsoft.com/office/drawing/2014/main" id="{3E024EBB-AA6A-4FC2-5D0F-FBADF67DF2A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326B498E-5CFD-EB2C-981F-B5648396265F}"/>
              </a:ext>
            </a:extLst>
          </p:cNvPr>
          <p:cNvSpPr>
            <a:spLocks noGrp="1"/>
          </p:cNvSpPr>
          <p:nvPr>
            <p:ph type="sldNum" sz="quarter" idx="12"/>
          </p:nvPr>
        </p:nvSpPr>
        <p:spPr/>
        <p:txBody>
          <a:bodyPr/>
          <a:lstStyle/>
          <a:p>
            <a:fld id="{1C966FDE-7B8C-4DAB-A44F-DB2351B7BCB0}" type="slidenum">
              <a:rPr lang="en-IN" smtClean="0"/>
              <a:t>‹#›</a:t>
            </a:fld>
            <a:endParaRPr lang="en-IN"/>
          </a:p>
        </p:txBody>
      </p:sp>
    </p:spTree>
    <p:extLst>
      <p:ext uri="{BB962C8B-B14F-4D97-AF65-F5344CB8AC3E}">
        <p14:creationId xmlns:p14="http://schemas.microsoft.com/office/powerpoint/2010/main" val="1108319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B59590-AC78-43E3-48D9-1454234733B2}"/>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CB1AAC0F-EDAD-ACE2-9FB3-157D5D6E716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2FAAF458-9F7E-C2DE-6F27-D5A44E5AD766}"/>
              </a:ext>
            </a:extLst>
          </p:cNvPr>
          <p:cNvSpPr>
            <a:spLocks noGrp="1"/>
          </p:cNvSpPr>
          <p:nvPr>
            <p:ph type="dt" sz="half" idx="10"/>
          </p:nvPr>
        </p:nvSpPr>
        <p:spPr/>
        <p:txBody>
          <a:bodyPr/>
          <a:lstStyle/>
          <a:p>
            <a:fld id="{FCBE34B3-E191-4E70-9C07-8DC4364358DA}" type="datetimeFigureOut">
              <a:rPr lang="en-IN" smtClean="0"/>
              <a:t>18-03-2023</a:t>
            </a:fld>
            <a:endParaRPr lang="en-IN"/>
          </a:p>
        </p:txBody>
      </p:sp>
      <p:sp>
        <p:nvSpPr>
          <p:cNvPr id="5" name="Footer Placeholder 4">
            <a:extLst>
              <a:ext uri="{FF2B5EF4-FFF2-40B4-BE49-F238E27FC236}">
                <a16:creationId xmlns:a16="http://schemas.microsoft.com/office/drawing/2014/main" id="{B5765660-9C13-0146-5F37-F9D0CCA87441}"/>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D7F6AC7C-1ED3-E0D5-EF4F-66AC442A83EA}"/>
              </a:ext>
            </a:extLst>
          </p:cNvPr>
          <p:cNvSpPr>
            <a:spLocks noGrp="1"/>
          </p:cNvSpPr>
          <p:nvPr>
            <p:ph type="sldNum" sz="quarter" idx="12"/>
          </p:nvPr>
        </p:nvSpPr>
        <p:spPr/>
        <p:txBody>
          <a:bodyPr/>
          <a:lstStyle/>
          <a:p>
            <a:fld id="{1C966FDE-7B8C-4DAB-A44F-DB2351B7BCB0}" type="slidenum">
              <a:rPr lang="en-IN" smtClean="0"/>
              <a:t>‹#›</a:t>
            </a:fld>
            <a:endParaRPr lang="en-IN"/>
          </a:p>
        </p:txBody>
      </p:sp>
    </p:spTree>
    <p:extLst>
      <p:ext uri="{BB962C8B-B14F-4D97-AF65-F5344CB8AC3E}">
        <p14:creationId xmlns:p14="http://schemas.microsoft.com/office/powerpoint/2010/main" val="39534084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4E942B-108C-181F-1676-3B1066DCECC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2952E1AE-464E-07B5-625A-33757F325D5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A3A7F9A-FD74-6CB3-1F7B-6A93698FA1A6}"/>
              </a:ext>
            </a:extLst>
          </p:cNvPr>
          <p:cNvSpPr>
            <a:spLocks noGrp="1"/>
          </p:cNvSpPr>
          <p:nvPr>
            <p:ph type="dt" sz="half" idx="10"/>
          </p:nvPr>
        </p:nvSpPr>
        <p:spPr/>
        <p:txBody>
          <a:bodyPr/>
          <a:lstStyle/>
          <a:p>
            <a:fld id="{FCBE34B3-E191-4E70-9C07-8DC4364358DA}" type="datetimeFigureOut">
              <a:rPr lang="en-IN" smtClean="0"/>
              <a:t>18-03-2023</a:t>
            </a:fld>
            <a:endParaRPr lang="en-IN"/>
          </a:p>
        </p:txBody>
      </p:sp>
      <p:sp>
        <p:nvSpPr>
          <p:cNvPr id="5" name="Footer Placeholder 4">
            <a:extLst>
              <a:ext uri="{FF2B5EF4-FFF2-40B4-BE49-F238E27FC236}">
                <a16:creationId xmlns:a16="http://schemas.microsoft.com/office/drawing/2014/main" id="{79C2B3C3-F3E8-7994-0903-E88A4A2C7DCE}"/>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1FCBCB22-5FBD-1DD3-4D22-865950FA1B26}"/>
              </a:ext>
            </a:extLst>
          </p:cNvPr>
          <p:cNvSpPr>
            <a:spLocks noGrp="1"/>
          </p:cNvSpPr>
          <p:nvPr>
            <p:ph type="sldNum" sz="quarter" idx="12"/>
          </p:nvPr>
        </p:nvSpPr>
        <p:spPr/>
        <p:txBody>
          <a:bodyPr/>
          <a:lstStyle/>
          <a:p>
            <a:fld id="{1C966FDE-7B8C-4DAB-A44F-DB2351B7BCB0}" type="slidenum">
              <a:rPr lang="en-IN" smtClean="0"/>
              <a:t>‹#›</a:t>
            </a:fld>
            <a:endParaRPr lang="en-IN"/>
          </a:p>
        </p:txBody>
      </p:sp>
    </p:spTree>
    <p:extLst>
      <p:ext uri="{BB962C8B-B14F-4D97-AF65-F5344CB8AC3E}">
        <p14:creationId xmlns:p14="http://schemas.microsoft.com/office/powerpoint/2010/main" val="20274730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8F4F1-8C6A-DD29-8D23-9B635157889D}"/>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0C2358D8-9F45-3D8F-F8DE-58783A658E9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D7C81DF4-9596-0A25-CF26-F823295A38D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7CD1C8E9-1B38-7F99-B678-2112E8BE5BDF}"/>
              </a:ext>
            </a:extLst>
          </p:cNvPr>
          <p:cNvSpPr>
            <a:spLocks noGrp="1"/>
          </p:cNvSpPr>
          <p:nvPr>
            <p:ph type="dt" sz="half" idx="10"/>
          </p:nvPr>
        </p:nvSpPr>
        <p:spPr/>
        <p:txBody>
          <a:bodyPr/>
          <a:lstStyle/>
          <a:p>
            <a:fld id="{FCBE34B3-E191-4E70-9C07-8DC4364358DA}" type="datetimeFigureOut">
              <a:rPr lang="en-IN" smtClean="0"/>
              <a:t>18-03-2023</a:t>
            </a:fld>
            <a:endParaRPr lang="en-IN"/>
          </a:p>
        </p:txBody>
      </p:sp>
      <p:sp>
        <p:nvSpPr>
          <p:cNvPr id="6" name="Footer Placeholder 5">
            <a:extLst>
              <a:ext uri="{FF2B5EF4-FFF2-40B4-BE49-F238E27FC236}">
                <a16:creationId xmlns:a16="http://schemas.microsoft.com/office/drawing/2014/main" id="{0C86734E-362F-F879-0510-8D6B4760C595}"/>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8A7112EE-3319-4D3A-D255-6022BF4F2BD8}"/>
              </a:ext>
            </a:extLst>
          </p:cNvPr>
          <p:cNvSpPr>
            <a:spLocks noGrp="1"/>
          </p:cNvSpPr>
          <p:nvPr>
            <p:ph type="sldNum" sz="quarter" idx="12"/>
          </p:nvPr>
        </p:nvSpPr>
        <p:spPr/>
        <p:txBody>
          <a:bodyPr/>
          <a:lstStyle/>
          <a:p>
            <a:fld id="{1C966FDE-7B8C-4DAB-A44F-DB2351B7BCB0}" type="slidenum">
              <a:rPr lang="en-IN" smtClean="0"/>
              <a:t>‹#›</a:t>
            </a:fld>
            <a:endParaRPr lang="en-IN"/>
          </a:p>
        </p:txBody>
      </p:sp>
    </p:spTree>
    <p:extLst>
      <p:ext uri="{BB962C8B-B14F-4D97-AF65-F5344CB8AC3E}">
        <p14:creationId xmlns:p14="http://schemas.microsoft.com/office/powerpoint/2010/main" val="5180121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62374-A059-5027-4908-BA5566EF2531}"/>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71D30A2D-F528-42E6-8C6E-6D1517EA272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DF61EFD-D88F-203B-CE4E-6D9E4EE9FCB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879B57D9-ED08-F833-B3A8-0C38B34569C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DCDA623-37E8-2CE3-E412-63BA2B458AA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E206E4E5-74A8-A343-D59A-3EFE001B0BC2}"/>
              </a:ext>
            </a:extLst>
          </p:cNvPr>
          <p:cNvSpPr>
            <a:spLocks noGrp="1"/>
          </p:cNvSpPr>
          <p:nvPr>
            <p:ph type="dt" sz="half" idx="10"/>
          </p:nvPr>
        </p:nvSpPr>
        <p:spPr/>
        <p:txBody>
          <a:bodyPr/>
          <a:lstStyle/>
          <a:p>
            <a:fld id="{FCBE34B3-E191-4E70-9C07-8DC4364358DA}" type="datetimeFigureOut">
              <a:rPr lang="en-IN" smtClean="0"/>
              <a:t>18-03-2023</a:t>
            </a:fld>
            <a:endParaRPr lang="en-IN"/>
          </a:p>
        </p:txBody>
      </p:sp>
      <p:sp>
        <p:nvSpPr>
          <p:cNvPr id="8" name="Footer Placeholder 7">
            <a:extLst>
              <a:ext uri="{FF2B5EF4-FFF2-40B4-BE49-F238E27FC236}">
                <a16:creationId xmlns:a16="http://schemas.microsoft.com/office/drawing/2014/main" id="{344C3290-AE30-70F7-C5F0-2F5842621DF7}"/>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48A7C2E1-7A59-643E-B009-C55872284998}"/>
              </a:ext>
            </a:extLst>
          </p:cNvPr>
          <p:cNvSpPr>
            <a:spLocks noGrp="1"/>
          </p:cNvSpPr>
          <p:nvPr>
            <p:ph type="sldNum" sz="quarter" idx="12"/>
          </p:nvPr>
        </p:nvSpPr>
        <p:spPr/>
        <p:txBody>
          <a:bodyPr/>
          <a:lstStyle/>
          <a:p>
            <a:fld id="{1C966FDE-7B8C-4DAB-A44F-DB2351B7BCB0}" type="slidenum">
              <a:rPr lang="en-IN" smtClean="0"/>
              <a:t>‹#›</a:t>
            </a:fld>
            <a:endParaRPr lang="en-IN"/>
          </a:p>
        </p:txBody>
      </p:sp>
    </p:spTree>
    <p:extLst>
      <p:ext uri="{BB962C8B-B14F-4D97-AF65-F5344CB8AC3E}">
        <p14:creationId xmlns:p14="http://schemas.microsoft.com/office/powerpoint/2010/main" val="6299500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38B67-720E-9EE8-9AB0-0C8DAB8AE4C8}"/>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8834705C-2B7D-C4A9-6EAE-838919733E6A}"/>
              </a:ext>
            </a:extLst>
          </p:cNvPr>
          <p:cNvSpPr>
            <a:spLocks noGrp="1"/>
          </p:cNvSpPr>
          <p:nvPr>
            <p:ph type="dt" sz="half" idx="10"/>
          </p:nvPr>
        </p:nvSpPr>
        <p:spPr/>
        <p:txBody>
          <a:bodyPr/>
          <a:lstStyle/>
          <a:p>
            <a:fld id="{FCBE34B3-E191-4E70-9C07-8DC4364358DA}" type="datetimeFigureOut">
              <a:rPr lang="en-IN" smtClean="0"/>
              <a:t>18-03-2023</a:t>
            </a:fld>
            <a:endParaRPr lang="en-IN"/>
          </a:p>
        </p:txBody>
      </p:sp>
      <p:sp>
        <p:nvSpPr>
          <p:cNvPr id="4" name="Footer Placeholder 3">
            <a:extLst>
              <a:ext uri="{FF2B5EF4-FFF2-40B4-BE49-F238E27FC236}">
                <a16:creationId xmlns:a16="http://schemas.microsoft.com/office/drawing/2014/main" id="{D28F6393-9C89-225E-9233-CF7CFECD995D}"/>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A1AF0C8A-FB38-8B8E-068C-6525833F9ED4}"/>
              </a:ext>
            </a:extLst>
          </p:cNvPr>
          <p:cNvSpPr>
            <a:spLocks noGrp="1"/>
          </p:cNvSpPr>
          <p:nvPr>
            <p:ph type="sldNum" sz="quarter" idx="12"/>
          </p:nvPr>
        </p:nvSpPr>
        <p:spPr/>
        <p:txBody>
          <a:bodyPr/>
          <a:lstStyle/>
          <a:p>
            <a:fld id="{1C966FDE-7B8C-4DAB-A44F-DB2351B7BCB0}" type="slidenum">
              <a:rPr lang="en-IN" smtClean="0"/>
              <a:t>‹#›</a:t>
            </a:fld>
            <a:endParaRPr lang="en-IN"/>
          </a:p>
        </p:txBody>
      </p:sp>
    </p:spTree>
    <p:extLst>
      <p:ext uri="{BB962C8B-B14F-4D97-AF65-F5344CB8AC3E}">
        <p14:creationId xmlns:p14="http://schemas.microsoft.com/office/powerpoint/2010/main" val="41669083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FA16F8E-A011-7D70-D762-8088C9D03ACA}"/>
              </a:ext>
            </a:extLst>
          </p:cNvPr>
          <p:cNvSpPr>
            <a:spLocks noGrp="1"/>
          </p:cNvSpPr>
          <p:nvPr>
            <p:ph type="dt" sz="half" idx="10"/>
          </p:nvPr>
        </p:nvSpPr>
        <p:spPr/>
        <p:txBody>
          <a:bodyPr/>
          <a:lstStyle/>
          <a:p>
            <a:fld id="{FCBE34B3-E191-4E70-9C07-8DC4364358DA}" type="datetimeFigureOut">
              <a:rPr lang="en-IN" smtClean="0"/>
              <a:t>18-03-2023</a:t>
            </a:fld>
            <a:endParaRPr lang="en-IN"/>
          </a:p>
        </p:txBody>
      </p:sp>
      <p:sp>
        <p:nvSpPr>
          <p:cNvPr id="3" name="Footer Placeholder 2">
            <a:extLst>
              <a:ext uri="{FF2B5EF4-FFF2-40B4-BE49-F238E27FC236}">
                <a16:creationId xmlns:a16="http://schemas.microsoft.com/office/drawing/2014/main" id="{436D7757-6D70-7E79-188A-63BBF148D15E}"/>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B1C3BE53-6B55-788D-58D0-735E5C9B2DCF}"/>
              </a:ext>
            </a:extLst>
          </p:cNvPr>
          <p:cNvSpPr>
            <a:spLocks noGrp="1"/>
          </p:cNvSpPr>
          <p:nvPr>
            <p:ph type="sldNum" sz="quarter" idx="12"/>
          </p:nvPr>
        </p:nvSpPr>
        <p:spPr/>
        <p:txBody>
          <a:bodyPr/>
          <a:lstStyle/>
          <a:p>
            <a:fld id="{1C966FDE-7B8C-4DAB-A44F-DB2351B7BCB0}" type="slidenum">
              <a:rPr lang="en-IN" smtClean="0"/>
              <a:t>‹#›</a:t>
            </a:fld>
            <a:endParaRPr lang="en-IN"/>
          </a:p>
        </p:txBody>
      </p:sp>
    </p:spTree>
    <p:extLst>
      <p:ext uri="{BB962C8B-B14F-4D97-AF65-F5344CB8AC3E}">
        <p14:creationId xmlns:p14="http://schemas.microsoft.com/office/powerpoint/2010/main" val="27009561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4116A4-9B24-FCA8-1708-FC0289A2DE4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75D1AC56-4BF1-E529-6C66-B3457D31BC0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BBB44E25-6E36-0A20-098A-91FCAB6EF9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FF2C5BF-1DC4-948F-A937-6B8E00BD5CB5}"/>
              </a:ext>
            </a:extLst>
          </p:cNvPr>
          <p:cNvSpPr>
            <a:spLocks noGrp="1"/>
          </p:cNvSpPr>
          <p:nvPr>
            <p:ph type="dt" sz="half" idx="10"/>
          </p:nvPr>
        </p:nvSpPr>
        <p:spPr/>
        <p:txBody>
          <a:bodyPr/>
          <a:lstStyle/>
          <a:p>
            <a:fld id="{FCBE34B3-E191-4E70-9C07-8DC4364358DA}" type="datetimeFigureOut">
              <a:rPr lang="en-IN" smtClean="0"/>
              <a:t>18-03-2023</a:t>
            </a:fld>
            <a:endParaRPr lang="en-IN"/>
          </a:p>
        </p:txBody>
      </p:sp>
      <p:sp>
        <p:nvSpPr>
          <p:cNvPr id="6" name="Footer Placeholder 5">
            <a:extLst>
              <a:ext uri="{FF2B5EF4-FFF2-40B4-BE49-F238E27FC236}">
                <a16:creationId xmlns:a16="http://schemas.microsoft.com/office/drawing/2014/main" id="{73CEF39A-33A6-B0AE-73D8-FEA27BE57792}"/>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44D86BFA-0896-CEE0-4CDC-D67B5F7CCF3E}"/>
              </a:ext>
            </a:extLst>
          </p:cNvPr>
          <p:cNvSpPr>
            <a:spLocks noGrp="1"/>
          </p:cNvSpPr>
          <p:nvPr>
            <p:ph type="sldNum" sz="quarter" idx="12"/>
          </p:nvPr>
        </p:nvSpPr>
        <p:spPr/>
        <p:txBody>
          <a:bodyPr/>
          <a:lstStyle/>
          <a:p>
            <a:fld id="{1C966FDE-7B8C-4DAB-A44F-DB2351B7BCB0}" type="slidenum">
              <a:rPr lang="en-IN" smtClean="0"/>
              <a:t>‹#›</a:t>
            </a:fld>
            <a:endParaRPr lang="en-IN"/>
          </a:p>
        </p:txBody>
      </p:sp>
    </p:spTree>
    <p:extLst>
      <p:ext uri="{BB962C8B-B14F-4D97-AF65-F5344CB8AC3E}">
        <p14:creationId xmlns:p14="http://schemas.microsoft.com/office/powerpoint/2010/main" val="21826187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E3A004-4488-837E-CBA7-E3C7BBD6B11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923F1291-A03E-1B08-66BD-BB0D6472FA5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15C66CA7-BC21-EC78-A5C1-58877D5D81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16AEB5C-7E6E-75BF-F30E-CF394D82EEDF}"/>
              </a:ext>
            </a:extLst>
          </p:cNvPr>
          <p:cNvSpPr>
            <a:spLocks noGrp="1"/>
          </p:cNvSpPr>
          <p:nvPr>
            <p:ph type="dt" sz="half" idx="10"/>
          </p:nvPr>
        </p:nvSpPr>
        <p:spPr/>
        <p:txBody>
          <a:bodyPr/>
          <a:lstStyle/>
          <a:p>
            <a:fld id="{FCBE34B3-E191-4E70-9C07-8DC4364358DA}" type="datetimeFigureOut">
              <a:rPr lang="en-IN" smtClean="0"/>
              <a:t>18-03-2023</a:t>
            </a:fld>
            <a:endParaRPr lang="en-IN"/>
          </a:p>
        </p:txBody>
      </p:sp>
      <p:sp>
        <p:nvSpPr>
          <p:cNvPr id="6" name="Footer Placeholder 5">
            <a:extLst>
              <a:ext uri="{FF2B5EF4-FFF2-40B4-BE49-F238E27FC236}">
                <a16:creationId xmlns:a16="http://schemas.microsoft.com/office/drawing/2014/main" id="{DE58DE82-DDD7-33B2-B235-DEBED27EAA90}"/>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A1BA34FC-5E7B-4A73-C64A-FA72E34B3A12}"/>
              </a:ext>
            </a:extLst>
          </p:cNvPr>
          <p:cNvSpPr>
            <a:spLocks noGrp="1"/>
          </p:cNvSpPr>
          <p:nvPr>
            <p:ph type="sldNum" sz="quarter" idx="12"/>
          </p:nvPr>
        </p:nvSpPr>
        <p:spPr/>
        <p:txBody>
          <a:bodyPr/>
          <a:lstStyle/>
          <a:p>
            <a:fld id="{1C966FDE-7B8C-4DAB-A44F-DB2351B7BCB0}" type="slidenum">
              <a:rPr lang="en-IN" smtClean="0"/>
              <a:t>‹#›</a:t>
            </a:fld>
            <a:endParaRPr lang="en-IN"/>
          </a:p>
        </p:txBody>
      </p:sp>
    </p:spTree>
    <p:extLst>
      <p:ext uri="{BB962C8B-B14F-4D97-AF65-F5344CB8AC3E}">
        <p14:creationId xmlns:p14="http://schemas.microsoft.com/office/powerpoint/2010/main" val="38708067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D3E174A-DF44-562A-5818-C3704976D62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FDB33AB5-71B2-BF34-F373-08E16814455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6BB5A63A-188F-9280-F475-C0F803F406F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BE34B3-E191-4E70-9C07-8DC4364358DA}" type="datetimeFigureOut">
              <a:rPr lang="en-IN" smtClean="0"/>
              <a:t>18-03-2023</a:t>
            </a:fld>
            <a:endParaRPr lang="en-IN"/>
          </a:p>
        </p:txBody>
      </p:sp>
      <p:sp>
        <p:nvSpPr>
          <p:cNvPr id="5" name="Footer Placeholder 4">
            <a:extLst>
              <a:ext uri="{FF2B5EF4-FFF2-40B4-BE49-F238E27FC236}">
                <a16:creationId xmlns:a16="http://schemas.microsoft.com/office/drawing/2014/main" id="{2E8409B0-F1A3-33D0-9516-A7974E07B8D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24EC2AB2-B0D5-4520-6B9F-831DBF642A3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966FDE-7B8C-4DAB-A44F-DB2351B7BCB0}" type="slidenum">
              <a:rPr lang="en-IN" smtClean="0"/>
              <a:t>‹#›</a:t>
            </a:fld>
            <a:endParaRPr lang="en-IN"/>
          </a:p>
        </p:txBody>
      </p:sp>
    </p:spTree>
    <p:extLst>
      <p:ext uri="{BB962C8B-B14F-4D97-AF65-F5344CB8AC3E}">
        <p14:creationId xmlns:p14="http://schemas.microsoft.com/office/powerpoint/2010/main" val="12014205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4E65CDE2-194C-4A17-9E3C-017E8A8970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mc:AlternateContent xmlns:mc="http://schemas.openxmlformats.org/markup-compatibility/2006" xmlns:a14="http://schemas.microsoft.com/office/drawing/2010/main">
        <mc:Choice Requires="a14">
          <p:sp>
            <p:nvSpPr>
              <p:cNvPr id="2" name="Title 1">
                <a:extLst>
                  <a:ext uri="{FF2B5EF4-FFF2-40B4-BE49-F238E27FC236}">
                    <a16:creationId xmlns:a16="http://schemas.microsoft.com/office/drawing/2014/main" id="{FA05BFC6-77F8-424C-ACAB-EBAA8B19137A}"/>
                  </a:ext>
                </a:extLst>
              </p:cNvPr>
              <p:cNvSpPr>
                <a:spLocks noGrp="1"/>
              </p:cNvSpPr>
              <p:nvPr>
                <p:ph type="title"/>
              </p:nvPr>
            </p:nvSpPr>
            <p:spPr>
              <a:xfrm>
                <a:off x="943276" y="712268"/>
                <a:ext cx="10410524" cy="1193533"/>
              </a:xfrm>
            </p:spPr>
            <p:txBody>
              <a:bodyPr>
                <a:normAutofit/>
              </a:bodyPr>
              <a:lstStyle/>
              <a:p>
                <a:r>
                  <a:rPr lang="en-IN">
                    <a:solidFill>
                      <a:srgbClr val="FFFFFF"/>
                    </a:solidFill>
                  </a:rPr>
                  <a:t>Chi Square (</a:t>
                </a:r>
                <a14:m>
                  <m:oMath xmlns:m="http://schemas.openxmlformats.org/officeDocument/2006/math">
                    <m:sSup>
                      <m:sSupPr>
                        <m:ctrlPr>
                          <a:rPr lang="en-IN" i="1">
                            <a:solidFill>
                              <a:srgbClr val="FFFFFF"/>
                            </a:solidFill>
                            <a:latin typeface="Cambria Math" panose="02040503050406030204" pitchFamily="18" charset="0"/>
                          </a:rPr>
                        </m:ctrlPr>
                      </m:sSupPr>
                      <m:e>
                        <m:r>
                          <m:rPr>
                            <m:nor/>
                          </m:rPr>
                          <a:rPr lang="el-GR">
                            <a:solidFill>
                              <a:srgbClr val="FFFFFF"/>
                            </a:solidFill>
                          </a:rPr>
                          <m:t>χ</m:t>
                        </m:r>
                      </m:e>
                      <m:sup>
                        <m:r>
                          <a:rPr lang="en-IN" i="1">
                            <a:solidFill>
                              <a:srgbClr val="FFFFFF"/>
                            </a:solidFill>
                            <a:latin typeface="Cambria Math" panose="02040503050406030204" pitchFamily="18" charset="0"/>
                          </a:rPr>
                          <m:t>2</m:t>
                        </m:r>
                      </m:sup>
                    </m:sSup>
                  </m:oMath>
                </a14:m>
                <a:r>
                  <a:rPr lang="en-IN">
                    <a:solidFill>
                      <a:srgbClr val="FFFFFF"/>
                    </a:solidFill>
                  </a:rPr>
                  <a:t>)Test</a:t>
                </a:r>
              </a:p>
            </p:txBody>
          </p:sp>
        </mc:Choice>
        <mc:Fallback xmlns="">
          <p:sp>
            <p:nvSpPr>
              <p:cNvPr id="2" name="Title 1">
                <a:extLst>
                  <a:ext uri="{FF2B5EF4-FFF2-40B4-BE49-F238E27FC236}">
                    <a16:creationId xmlns:a16="http://schemas.microsoft.com/office/drawing/2014/main" id="{FA05BFC6-77F8-424C-ACAB-EBAA8B19137A}"/>
                  </a:ext>
                </a:extLst>
              </p:cNvPr>
              <p:cNvSpPr>
                <a:spLocks noGrp="1" noRot="1" noChangeAspect="1" noMove="1" noResize="1" noEditPoints="1" noAdjustHandles="1" noChangeArrowheads="1" noChangeShapeType="1" noTextEdit="1"/>
              </p:cNvSpPr>
              <p:nvPr>
                <p:ph type="title"/>
              </p:nvPr>
            </p:nvSpPr>
            <p:spPr>
              <a:xfrm>
                <a:off x="943276" y="712268"/>
                <a:ext cx="10410524" cy="1193533"/>
              </a:xfrm>
              <a:blipFill>
                <a:blip r:embed="rId2"/>
                <a:stretch>
                  <a:fillRect l="-2400" b="-4082"/>
                </a:stretch>
              </a:blipFill>
            </p:spPr>
            <p:txBody>
              <a:bodyPr/>
              <a:lstStyle/>
              <a:p>
                <a:r>
                  <a:rPr lang="en-IN">
                    <a:noFill/>
                  </a:rPr>
                  <a:t> </a:t>
                </a:r>
              </a:p>
            </p:txBody>
          </p:sp>
        </mc:Fallback>
      </mc:AlternateContent>
      <p:cxnSp>
        <p:nvCxnSpPr>
          <p:cNvPr id="17" name="Straight Connector 16">
            <a:extLst>
              <a:ext uri="{FF2B5EF4-FFF2-40B4-BE49-F238E27FC236}">
                <a16:creationId xmlns:a16="http://schemas.microsoft.com/office/drawing/2014/main" id="{F2AE495E-2AAF-4BC1-87A5-331009D8289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tx1">
                <a:alpha val="7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0E3EFAEC-3D22-5572-B936-66596D5ADBDD}"/>
              </a:ext>
            </a:extLst>
          </p:cNvPr>
          <p:cNvSpPr>
            <a:spLocks noGrp="1"/>
          </p:cNvSpPr>
          <p:nvPr>
            <p:ph idx="1"/>
          </p:nvPr>
        </p:nvSpPr>
        <p:spPr>
          <a:xfrm>
            <a:off x="943276" y="2050181"/>
            <a:ext cx="10410524" cy="4126782"/>
          </a:xfrm>
        </p:spPr>
        <p:txBody>
          <a:bodyPr>
            <a:normAutofit/>
          </a:bodyPr>
          <a:lstStyle/>
          <a:p>
            <a:r>
              <a:rPr lang="en-US" sz="2400" b="0" i="0">
                <a:solidFill>
                  <a:srgbClr val="FFFFFF"/>
                </a:solidFill>
                <a:effectLst/>
                <a:latin typeface="Untitled Sans"/>
              </a:rPr>
              <a:t>Chi-square distribution is encountered when we deal with collection of values that involve adding up square. Variances of samples require us to add a collection of squared quantities and thus have distributions that are related to chi-square distribution.</a:t>
            </a:r>
          </a:p>
          <a:p>
            <a:r>
              <a:rPr lang="en-US" sz="2400" b="0" i="0">
                <a:solidFill>
                  <a:srgbClr val="FFFFFF"/>
                </a:solidFill>
                <a:effectLst/>
                <a:latin typeface="Untitled Sans"/>
              </a:rPr>
              <a:t>The chi-square formula is used in data that consist of variables distributed across various categories and helps us to know whether that distribution is different from what one would expect by chance.</a:t>
            </a:r>
          </a:p>
          <a:p>
            <a:r>
              <a:rPr lang="en-US" sz="2400" b="0" i="0">
                <a:solidFill>
                  <a:srgbClr val="FFFFFF"/>
                </a:solidFill>
                <a:effectLst/>
                <a:latin typeface="Untitled Sans"/>
              </a:rPr>
              <a:t>Chi-square formula is used to compare two or more statistical data sets.</a:t>
            </a:r>
            <a:endParaRPr lang="en-IN" sz="2400">
              <a:solidFill>
                <a:srgbClr val="FFFFFF"/>
              </a:solidFill>
            </a:endParaRPr>
          </a:p>
        </p:txBody>
      </p:sp>
    </p:spTree>
    <p:extLst>
      <p:ext uri="{BB962C8B-B14F-4D97-AF65-F5344CB8AC3E}">
        <p14:creationId xmlns:p14="http://schemas.microsoft.com/office/powerpoint/2010/main" val="3360593899"/>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5EBDB6-0096-C30D-A7F2-1BCBFD786802}"/>
              </a:ext>
            </a:extLst>
          </p:cNvPr>
          <p:cNvSpPr>
            <a:spLocks noGrp="1"/>
          </p:cNvSpPr>
          <p:nvPr>
            <p:ph type="title"/>
          </p:nvPr>
        </p:nvSpPr>
        <p:spPr>
          <a:xfrm>
            <a:off x="612648" y="1078992"/>
            <a:ext cx="6268770" cy="1536192"/>
          </a:xfrm>
        </p:spPr>
        <p:txBody>
          <a:bodyPr vert="horz" lIns="91440" tIns="45720" rIns="91440" bIns="45720" rtlCol="0" anchor="b">
            <a:normAutofit/>
          </a:bodyPr>
          <a:lstStyle/>
          <a:p>
            <a:r>
              <a:rPr lang="en-US" sz="5200" kern="1200">
                <a:solidFill>
                  <a:schemeClr val="tx1"/>
                </a:solidFill>
                <a:latin typeface="+mj-lt"/>
                <a:ea typeface="+mj-ea"/>
                <a:cs typeface="+mj-cs"/>
              </a:rPr>
              <a:t>Chi square Example</a:t>
            </a:r>
          </a:p>
        </p:txBody>
      </p:sp>
      <p:sp>
        <p:nvSpPr>
          <p:cNvPr id="5" name="Rectangle 1">
            <a:extLst>
              <a:ext uri="{FF2B5EF4-FFF2-40B4-BE49-F238E27FC236}">
                <a16:creationId xmlns:a16="http://schemas.microsoft.com/office/drawing/2014/main" id="{F4B3ED18-54ED-DA97-767C-B5774CAFD813}"/>
              </a:ext>
            </a:extLst>
          </p:cNvPr>
          <p:cNvSpPr>
            <a:spLocks noChangeArrowheads="1"/>
          </p:cNvSpPr>
          <p:nvPr/>
        </p:nvSpPr>
        <p:spPr bwMode="auto">
          <a:xfrm>
            <a:off x="612648" y="3355848"/>
            <a:ext cx="6268770" cy="2825496"/>
          </a:xfrm>
          <a:prstGeom prst="rect">
            <a:avLst/>
          </a:prstGeom>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rtlCol="0" anchorCtr="0" compatLnSpc="1">
            <a:prstTxWarp prst="textNoShape">
              <a:avLst/>
            </a:prstTxWarp>
            <a:norm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228600" eaLnBrk="1" fontAlgn="base" hangingPunct="1">
              <a:lnSpc>
                <a:spcPct val="90000"/>
              </a:lnSpc>
              <a:spcBef>
                <a:spcPct val="0"/>
              </a:spcBef>
              <a:spcAft>
                <a:spcPts val="600"/>
              </a:spcAft>
              <a:buClrTx/>
              <a:buSzTx/>
              <a:buFont typeface="Arial" panose="020B0604020202020204" pitchFamily="34" charset="0"/>
              <a:buChar char="•"/>
              <a:tabLst/>
            </a:pPr>
            <a:r>
              <a:rPr kumimoji="0" lang="en-US" altLang="en-US" sz="2200" b="0" i="0" u="none" strike="noStrike" cap="none" normalizeH="0" baseline="0">
                <a:ln>
                  <a:noFill/>
                </a:ln>
                <a:effectLst/>
                <a:latin typeface="+mn-lt"/>
              </a:rPr>
              <a:t>Example: You research two groups of women and put them in categories of student, employed or self-employed. </a:t>
            </a:r>
          </a:p>
          <a:p>
            <a:pPr marL="0" marR="0" lvl="0" indent="-228600" eaLnBrk="1" fontAlgn="base" hangingPunct="1">
              <a:lnSpc>
                <a:spcPct val="90000"/>
              </a:lnSpc>
              <a:spcBef>
                <a:spcPct val="0"/>
              </a:spcBef>
              <a:spcAft>
                <a:spcPts val="600"/>
              </a:spcAft>
              <a:buClrTx/>
              <a:buSzTx/>
              <a:buFont typeface="Arial" panose="020B0604020202020204" pitchFamily="34" charset="0"/>
              <a:buChar char="•"/>
              <a:tabLst/>
            </a:pPr>
            <a:r>
              <a:rPr kumimoji="0" lang="en-US" altLang="en-US" sz="2200" b="0" i="0" u="none" strike="noStrike" cap="none" normalizeH="0" baseline="0">
                <a:ln>
                  <a:noFill/>
                </a:ln>
                <a:effectLst/>
                <a:latin typeface="+mn-lt"/>
              </a:rPr>
              <a:t>The numbers collected are different, but you now want to know</a:t>
            </a:r>
          </a:p>
          <a:p>
            <a:pPr marL="0" marR="0" lvl="0" indent="-228600" eaLnBrk="1" fontAlgn="base" hangingPunct="1">
              <a:lnSpc>
                <a:spcPct val="90000"/>
              </a:lnSpc>
              <a:spcBef>
                <a:spcPct val="0"/>
              </a:spcBef>
              <a:spcAft>
                <a:spcPts val="600"/>
              </a:spcAft>
              <a:buClrTx/>
              <a:buSzTx/>
              <a:buFont typeface="Arial" panose="020B0604020202020204" pitchFamily="34" charset="0"/>
              <a:buChar char="•"/>
              <a:tabLst/>
            </a:pPr>
            <a:r>
              <a:rPr kumimoji="0" lang="en-US" altLang="en-US" sz="2200" b="0" i="0" u="none" strike="noStrike" cap="none" normalizeH="0" baseline="0">
                <a:ln>
                  <a:noFill/>
                </a:ln>
                <a:effectLst/>
                <a:latin typeface="+mn-lt"/>
              </a:rPr>
              <a:t>Is that just a random occurrence? Or</a:t>
            </a:r>
          </a:p>
          <a:p>
            <a:pPr marL="0" marR="0" lvl="0" indent="-228600" eaLnBrk="1" fontAlgn="base" hangingPunct="1">
              <a:lnSpc>
                <a:spcPct val="90000"/>
              </a:lnSpc>
              <a:spcBef>
                <a:spcPct val="0"/>
              </a:spcBef>
              <a:spcAft>
                <a:spcPts val="600"/>
              </a:spcAft>
              <a:buClrTx/>
              <a:buSzTx/>
              <a:buFont typeface="Arial" panose="020B0604020202020204" pitchFamily="34" charset="0"/>
              <a:buChar char="•"/>
              <a:tabLst/>
            </a:pPr>
            <a:r>
              <a:rPr kumimoji="0" lang="en-US" altLang="en-US" sz="2200" b="0" i="0" u="none" strike="noStrike" cap="none" normalizeH="0" baseline="0">
                <a:ln>
                  <a:noFill/>
                </a:ln>
                <a:effectLst/>
                <a:latin typeface="+mn-lt"/>
              </a:rPr>
              <a:t>Is there any correlation?</a:t>
            </a:r>
          </a:p>
          <a:p>
            <a:pPr marL="0" marR="0" lvl="0" indent="-228600" eaLnBrk="1" fontAlgn="base" hangingPunct="1">
              <a:lnSpc>
                <a:spcPct val="90000"/>
              </a:lnSpc>
              <a:spcBef>
                <a:spcPct val="0"/>
              </a:spcBef>
              <a:spcAft>
                <a:spcPts val="600"/>
              </a:spcAft>
              <a:buClrTx/>
              <a:buSzTx/>
              <a:buFont typeface="Arial" panose="020B0604020202020204" pitchFamily="34" charset="0"/>
              <a:buChar char="•"/>
              <a:tabLst/>
            </a:pPr>
            <a:endParaRPr kumimoji="0" lang="en-US" altLang="en-US" sz="2200" b="0" i="0" u="none" strike="noStrike" cap="none" normalizeH="0" baseline="0">
              <a:ln>
                <a:noFill/>
              </a:ln>
              <a:effectLst/>
              <a:latin typeface="+mn-lt"/>
            </a:endParaRPr>
          </a:p>
        </p:txBody>
      </p:sp>
      <p:graphicFrame>
        <p:nvGraphicFramePr>
          <p:cNvPr id="4" name="Content Placeholder 3">
            <a:extLst>
              <a:ext uri="{FF2B5EF4-FFF2-40B4-BE49-F238E27FC236}">
                <a16:creationId xmlns:a16="http://schemas.microsoft.com/office/drawing/2014/main" id="{60D0B323-C828-6052-292C-893A2789E488}"/>
              </a:ext>
            </a:extLst>
          </p:cNvPr>
          <p:cNvGraphicFramePr>
            <a:graphicFrameLocks noGrp="1"/>
          </p:cNvGraphicFramePr>
          <p:nvPr>
            <p:ph idx="1"/>
          </p:nvPr>
        </p:nvGraphicFramePr>
        <p:xfrm>
          <a:off x="7494066" y="1730430"/>
          <a:ext cx="4237688" cy="3321618"/>
        </p:xfrm>
        <a:graphic>
          <a:graphicData uri="http://schemas.openxmlformats.org/drawingml/2006/table">
            <a:tbl>
              <a:tblPr firstRow="1" bandRow="1">
                <a:tableStyleId>{69012ECD-51FC-41F1-AA8D-1B2483CD663E}</a:tableStyleId>
              </a:tblPr>
              <a:tblGrid>
                <a:gridCol w="1737114">
                  <a:extLst>
                    <a:ext uri="{9D8B030D-6E8A-4147-A177-3AD203B41FA5}">
                      <a16:colId xmlns:a16="http://schemas.microsoft.com/office/drawing/2014/main" val="848875515"/>
                    </a:ext>
                  </a:extLst>
                </a:gridCol>
                <a:gridCol w="1250287">
                  <a:extLst>
                    <a:ext uri="{9D8B030D-6E8A-4147-A177-3AD203B41FA5}">
                      <a16:colId xmlns:a16="http://schemas.microsoft.com/office/drawing/2014/main" val="279133475"/>
                    </a:ext>
                  </a:extLst>
                </a:gridCol>
                <a:gridCol w="1250287">
                  <a:extLst>
                    <a:ext uri="{9D8B030D-6E8A-4147-A177-3AD203B41FA5}">
                      <a16:colId xmlns:a16="http://schemas.microsoft.com/office/drawing/2014/main" val="1460233764"/>
                    </a:ext>
                  </a:extLst>
                </a:gridCol>
              </a:tblGrid>
              <a:tr h="1010927">
                <a:tc>
                  <a:txBody>
                    <a:bodyPr/>
                    <a:lstStyle/>
                    <a:p>
                      <a:pPr algn="l"/>
                      <a:r>
                        <a:rPr lang="en-IN" sz="2400">
                          <a:effectLst/>
                        </a:rPr>
                        <a:t> </a:t>
                      </a:r>
                      <a:endParaRPr lang="en-IN" sz="2400">
                        <a:effectLst/>
                        <a:latin typeface="Untitled Sans"/>
                      </a:endParaRPr>
                    </a:p>
                  </a:txBody>
                  <a:tcPr marL="150436" marR="90261" marT="120348" marB="120348" anchor="ctr"/>
                </a:tc>
                <a:tc>
                  <a:txBody>
                    <a:bodyPr/>
                    <a:lstStyle/>
                    <a:p>
                      <a:pPr algn="ctr"/>
                      <a:r>
                        <a:rPr lang="en-IN" sz="2400" dirty="0">
                          <a:effectLst/>
                        </a:rPr>
                        <a:t>Group 1</a:t>
                      </a:r>
                      <a:endParaRPr lang="en-IN" sz="2400" dirty="0">
                        <a:effectLst/>
                        <a:latin typeface="Untitled Sans"/>
                      </a:endParaRPr>
                    </a:p>
                  </a:txBody>
                  <a:tcPr marL="150436" marR="90261" marT="120348" marB="120348" anchor="ctr"/>
                </a:tc>
                <a:tc>
                  <a:txBody>
                    <a:bodyPr/>
                    <a:lstStyle/>
                    <a:p>
                      <a:pPr algn="ctr"/>
                      <a:r>
                        <a:rPr lang="en-IN" sz="2400" dirty="0">
                          <a:effectLst/>
                        </a:rPr>
                        <a:t>Group 2</a:t>
                      </a:r>
                      <a:endParaRPr lang="en-IN" sz="2400" dirty="0">
                        <a:effectLst/>
                        <a:latin typeface="Untitled Sans"/>
                      </a:endParaRPr>
                    </a:p>
                  </a:txBody>
                  <a:tcPr marL="150436" marR="90261" marT="120348" marB="120348" anchor="ctr"/>
                </a:tc>
                <a:extLst>
                  <a:ext uri="{0D108BD9-81ED-4DB2-BD59-A6C34878D82A}">
                    <a16:rowId xmlns:a16="http://schemas.microsoft.com/office/drawing/2014/main" val="4277248031"/>
                  </a:ext>
                </a:extLst>
              </a:tr>
              <a:tr h="649882">
                <a:tc>
                  <a:txBody>
                    <a:bodyPr/>
                    <a:lstStyle/>
                    <a:p>
                      <a:pPr algn="l"/>
                      <a:r>
                        <a:rPr lang="en-IN" sz="2400">
                          <a:effectLst/>
                        </a:rPr>
                        <a:t>Student</a:t>
                      </a:r>
                      <a:endParaRPr lang="en-IN" sz="2400">
                        <a:effectLst/>
                        <a:latin typeface="Untitled Sans"/>
                      </a:endParaRPr>
                    </a:p>
                  </a:txBody>
                  <a:tcPr marL="150436" marR="90261" marT="120348" marB="120348" anchor="ctr"/>
                </a:tc>
                <a:tc>
                  <a:txBody>
                    <a:bodyPr/>
                    <a:lstStyle/>
                    <a:p>
                      <a:pPr algn="l"/>
                      <a:r>
                        <a:rPr lang="en-IN" sz="2400">
                          <a:effectLst/>
                        </a:rPr>
                        <a:t>40</a:t>
                      </a:r>
                      <a:endParaRPr lang="en-IN" sz="2400">
                        <a:effectLst/>
                        <a:latin typeface="Untitled Sans"/>
                      </a:endParaRPr>
                    </a:p>
                  </a:txBody>
                  <a:tcPr marL="150436" marR="90261" marT="120348" marB="120348" anchor="ctr"/>
                </a:tc>
                <a:tc>
                  <a:txBody>
                    <a:bodyPr/>
                    <a:lstStyle/>
                    <a:p>
                      <a:pPr algn="l"/>
                      <a:r>
                        <a:rPr lang="en-IN" sz="2400">
                          <a:effectLst/>
                        </a:rPr>
                        <a:t>30</a:t>
                      </a:r>
                      <a:endParaRPr lang="en-IN" sz="2400">
                        <a:effectLst/>
                        <a:latin typeface="Untitled Sans"/>
                      </a:endParaRPr>
                    </a:p>
                  </a:txBody>
                  <a:tcPr marL="150436" marR="90261" marT="120348" marB="120348" anchor="ctr"/>
                </a:tc>
                <a:extLst>
                  <a:ext uri="{0D108BD9-81ED-4DB2-BD59-A6C34878D82A}">
                    <a16:rowId xmlns:a16="http://schemas.microsoft.com/office/drawing/2014/main" val="2645264610"/>
                  </a:ext>
                </a:extLst>
              </a:tr>
              <a:tr h="649882">
                <a:tc>
                  <a:txBody>
                    <a:bodyPr/>
                    <a:lstStyle/>
                    <a:p>
                      <a:pPr algn="l"/>
                      <a:r>
                        <a:rPr lang="en-IN" sz="2400">
                          <a:effectLst/>
                        </a:rPr>
                        <a:t>Employed</a:t>
                      </a:r>
                      <a:endParaRPr lang="en-IN" sz="2400">
                        <a:effectLst/>
                        <a:latin typeface="Untitled Sans"/>
                      </a:endParaRPr>
                    </a:p>
                  </a:txBody>
                  <a:tcPr marL="150436" marR="90261" marT="120348" marB="120348" anchor="ctr"/>
                </a:tc>
                <a:tc>
                  <a:txBody>
                    <a:bodyPr/>
                    <a:lstStyle/>
                    <a:p>
                      <a:pPr algn="l"/>
                      <a:r>
                        <a:rPr lang="en-IN" sz="2400">
                          <a:effectLst/>
                        </a:rPr>
                        <a:t>89</a:t>
                      </a:r>
                      <a:endParaRPr lang="en-IN" sz="2400">
                        <a:effectLst/>
                        <a:latin typeface="Untitled Sans"/>
                      </a:endParaRPr>
                    </a:p>
                  </a:txBody>
                  <a:tcPr marL="150436" marR="90261" marT="120348" marB="120348" anchor="ctr"/>
                </a:tc>
                <a:tc>
                  <a:txBody>
                    <a:bodyPr/>
                    <a:lstStyle/>
                    <a:p>
                      <a:pPr algn="l"/>
                      <a:r>
                        <a:rPr lang="en-IN" sz="2400">
                          <a:effectLst/>
                        </a:rPr>
                        <a:t>67</a:t>
                      </a:r>
                      <a:endParaRPr lang="en-IN" sz="2400">
                        <a:effectLst/>
                        <a:latin typeface="Untitled Sans"/>
                      </a:endParaRPr>
                    </a:p>
                  </a:txBody>
                  <a:tcPr marL="150436" marR="90261" marT="120348" marB="120348" anchor="ctr"/>
                </a:tc>
                <a:extLst>
                  <a:ext uri="{0D108BD9-81ED-4DB2-BD59-A6C34878D82A}">
                    <a16:rowId xmlns:a16="http://schemas.microsoft.com/office/drawing/2014/main" val="1409026580"/>
                  </a:ext>
                </a:extLst>
              </a:tr>
              <a:tr h="1010927">
                <a:tc>
                  <a:txBody>
                    <a:bodyPr/>
                    <a:lstStyle/>
                    <a:p>
                      <a:pPr algn="l"/>
                      <a:r>
                        <a:rPr lang="en-IN" sz="2400">
                          <a:effectLst/>
                        </a:rPr>
                        <a:t>Self-employed</a:t>
                      </a:r>
                      <a:endParaRPr lang="en-IN" sz="2400">
                        <a:effectLst/>
                        <a:latin typeface="Untitled Sans"/>
                      </a:endParaRPr>
                    </a:p>
                  </a:txBody>
                  <a:tcPr marL="150436" marR="90261" marT="120348" marB="120348" anchor="ctr"/>
                </a:tc>
                <a:tc>
                  <a:txBody>
                    <a:bodyPr/>
                    <a:lstStyle/>
                    <a:p>
                      <a:pPr algn="l"/>
                      <a:r>
                        <a:rPr lang="en-IN" sz="2400">
                          <a:effectLst/>
                        </a:rPr>
                        <a:t>3</a:t>
                      </a:r>
                      <a:endParaRPr lang="en-IN" sz="2400">
                        <a:effectLst/>
                        <a:latin typeface="Untitled Sans"/>
                      </a:endParaRPr>
                    </a:p>
                  </a:txBody>
                  <a:tcPr marL="150436" marR="90261" marT="120348" marB="120348" anchor="ctr"/>
                </a:tc>
                <a:tc>
                  <a:txBody>
                    <a:bodyPr/>
                    <a:lstStyle/>
                    <a:p>
                      <a:pPr algn="l"/>
                      <a:r>
                        <a:rPr lang="en-IN" sz="2400" dirty="0">
                          <a:effectLst/>
                        </a:rPr>
                        <a:t>7</a:t>
                      </a:r>
                      <a:endParaRPr lang="en-IN" sz="2400" dirty="0">
                        <a:effectLst/>
                        <a:latin typeface="Untitled Sans"/>
                      </a:endParaRPr>
                    </a:p>
                  </a:txBody>
                  <a:tcPr marL="150436" marR="90261" marT="120348" marB="120348" anchor="ctr"/>
                </a:tc>
                <a:extLst>
                  <a:ext uri="{0D108BD9-81ED-4DB2-BD59-A6C34878D82A}">
                    <a16:rowId xmlns:a16="http://schemas.microsoft.com/office/drawing/2014/main" val="4193944432"/>
                  </a:ext>
                </a:extLst>
              </a:tr>
            </a:tbl>
          </a:graphicData>
        </a:graphic>
      </p:graphicFrame>
    </p:spTree>
    <p:extLst>
      <p:ext uri="{BB962C8B-B14F-4D97-AF65-F5344CB8AC3E}">
        <p14:creationId xmlns:p14="http://schemas.microsoft.com/office/powerpoint/2010/main" val="21428518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18391-88D0-B4DB-4710-8CE633FBCD98}"/>
              </a:ext>
            </a:extLst>
          </p:cNvPr>
          <p:cNvSpPr>
            <a:spLocks noGrp="1"/>
          </p:cNvSpPr>
          <p:nvPr>
            <p:ph type="title"/>
          </p:nvPr>
        </p:nvSpPr>
        <p:spPr/>
        <p:txBody>
          <a:bodyPr/>
          <a:lstStyle/>
          <a:p>
            <a:r>
              <a:rPr lang="en-IN" dirty="0"/>
              <a:t>Chi Square Formula</a:t>
            </a:r>
          </a:p>
        </p:txBody>
      </p:sp>
      <p:sp>
        <p:nvSpPr>
          <p:cNvPr id="3" name="Content Placeholder 2">
            <a:extLst>
              <a:ext uri="{FF2B5EF4-FFF2-40B4-BE49-F238E27FC236}">
                <a16:creationId xmlns:a16="http://schemas.microsoft.com/office/drawing/2014/main" id="{7656D293-E559-5CBC-8FC6-9BADF8BF0B31}"/>
              </a:ext>
            </a:extLst>
          </p:cNvPr>
          <p:cNvSpPr>
            <a:spLocks noGrp="1"/>
          </p:cNvSpPr>
          <p:nvPr>
            <p:ph idx="1"/>
          </p:nvPr>
        </p:nvSpPr>
        <p:spPr/>
        <p:txBody>
          <a:bodyPr/>
          <a:lstStyle/>
          <a:p>
            <a:pPr algn="l" fontAlgn="base"/>
            <a:r>
              <a:rPr lang="en-US" b="0" i="0" dirty="0">
                <a:solidFill>
                  <a:srgbClr val="333333"/>
                </a:solidFill>
                <a:effectLst/>
                <a:latin typeface="Untitled Sans"/>
              </a:rPr>
              <a:t>The Chi-Square is denoted by χ</a:t>
            </a:r>
            <a:r>
              <a:rPr lang="en-US" b="0" i="0" baseline="30000" dirty="0">
                <a:solidFill>
                  <a:srgbClr val="333333"/>
                </a:solidFill>
                <a:effectLst/>
                <a:latin typeface="inherit"/>
              </a:rPr>
              <a:t>2</a:t>
            </a:r>
            <a:r>
              <a:rPr lang="en-US" b="0" i="0" dirty="0">
                <a:solidFill>
                  <a:srgbClr val="333333"/>
                </a:solidFill>
                <a:effectLst/>
                <a:latin typeface="Untitled Sans"/>
              </a:rPr>
              <a:t>. The chi-square formula is:</a:t>
            </a:r>
          </a:p>
          <a:p>
            <a:pPr algn="l" fontAlgn="base"/>
            <a:r>
              <a:rPr lang="en-US" b="1" i="0" dirty="0">
                <a:solidFill>
                  <a:srgbClr val="333333"/>
                </a:solidFill>
                <a:effectLst/>
                <a:latin typeface="Untitled Sans"/>
              </a:rPr>
              <a:t>χ</a:t>
            </a:r>
            <a:r>
              <a:rPr lang="en-US" b="1" i="0" baseline="30000" dirty="0">
                <a:solidFill>
                  <a:srgbClr val="333333"/>
                </a:solidFill>
                <a:effectLst/>
                <a:latin typeface="inherit"/>
              </a:rPr>
              <a:t>2</a:t>
            </a:r>
            <a:r>
              <a:rPr lang="en-US" b="1" i="0" dirty="0">
                <a:solidFill>
                  <a:srgbClr val="333333"/>
                </a:solidFill>
                <a:effectLst/>
                <a:latin typeface="Untitled Sans"/>
              </a:rPr>
              <a:t> = ∑(O</a:t>
            </a:r>
            <a:r>
              <a:rPr lang="en-US" b="1" i="0" baseline="-25000" dirty="0">
                <a:solidFill>
                  <a:srgbClr val="333333"/>
                </a:solidFill>
                <a:effectLst/>
                <a:latin typeface="Untitled Sans"/>
              </a:rPr>
              <a:t>i</a:t>
            </a:r>
            <a:r>
              <a:rPr lang="en-US" b="1" i="0" dirty="0">
                <a:solidFill>
                  <a:srgbClr val="333333"/>
                </a:solidFill>
                <a:effectLst/>
                <a:latin typeface="Untitled Sans"/>
              </a:rPr>
              <a:t> – </a:t>
            </a:r>
            <a:r>
              <a:rPr lang="en-US" b="1" i="0" dirty="0" err="1">
                <a:solidFill>
                  <a:srgbClr val="333333"/>
                </a:solidFill>
                <a:effectLst/>
                <a:latin typeface="Untitled Sans"/>
              </a:rPr>
              <a:t>E</a:t>
            </a:r>
            <a:r>
              <a:rPr lang="en-US" b="1" i="0" baseline="-25000" dirty="0" err="1">
                <a:solidFill>
                  <a:srgbClr val="333333"/>
                </a:solidFill>
                <a:effectLst/>
                <a:latin typeface="Untitled Sans"/>
              </a:rPr>
              <a:t>i</a:t>
            </a:r>
            <a:r>
              <a:rPr lang="en-US" b="1" i="0" dirty="0">
                <a:solidFill>
                  <a:srgbClr val="333333"/>
                </a:solidFill>
                <a:effectLst/>
                <a:latin typeface="Untitled Sans"/>
              </a:rPr>
              <a:t>)</a:t>
            </a:r>
            <a:r>
              <a:rPr lang="en-US" b="1" i="0" baseline="30000" dirty="0">
                <a:solidFill>
                  <a:srgbClr val="333333"/>
                </a:solidFill>
                <a:effectLst/>
                <a:latin typeface="inherit"/>
              </a:rPr>
              <a:t>2</a:t>
            </a:r>
            <a:r>
              <a:rPr lang="en-US" b="1" i="0" dirty="0">
                <a:solidFill>
                  <a:srgbClr val="333333"/>
                </a:solidFill>
                <a:effectLst/>
                <a:latin typeface="Untitled Sans"/>
              </a:rPr>
              <a:t>/</a:t>
            </a:r>
            <a:r>
              <a:rPr lang="en-US" b="1" i="0" dirty="0" err="1">
                <a:solidFill>
                  <a:srgbClr val="333333"/>
                </a:solidFill>
                <a:effectLst/>
                <a:latin typeface="Untitled Sans"/>
              </a:rPr>
              <a:t>E</a:t>
            </a:r>
            <a:r>
              <a:rPr lang="en-US" b="1" i="0" baseline="-25000" dirty="0" err="1">
                <a:solidFill>
                  <a:srgbClr val="333333"/>
                </a:solidFill>
                <a:effectLst/>
                <a:latin typeface="Untitled Sans"/>
              </a:rPr>
              <a:t>i</a:t>
            </a:r>
            <a:endParaRPr lang="en-US" b="0" i="0" dirty="0">
              <a:solidFill>
                <a:srgbClr val="333333"/>
              </a:solidFill>
              <a:effectLst/>
              <a:latin typeface="Untitled Sans"/>
            </a:endParaRPr>
          </a:p>
          <a:p>
            <a:pPr marL="0" indent="0" algn="l" fontAlgn="base">
              <a:buNone/>
            </a:pPr>
            <a:r>
              <a:rPr lang="en-US" b="0" i="0" dirty="0">
                <a:solidFill>
                  <a:srgbClr val="333333"/>
                </a:solidFill>
                <a:effectLst/>
                <a:latin typeface="Untitled Sans"/>
              </a:rPr>
              <a:t>where,</a:t>
            </a:r>
          </a:p>
          <a:p>
            <a:pPr algn="l" fontAlgn="base">
              <a:buFont typeface="Arial" panose="020B0604020202020204" pitchFamily="34" charset="0"/>
              <a:buChar char="•"/>
            </a:pPr>
            <a:r>
              <a:rPr lang="en-US" b="0" i="0" dirty="0">
                <a:solidFill>
                  <a:srgbClr val="333333"/>
                </a:solidFill>
                <a:effectLst/>
                <a:latin typeface="inherit"/>
              </a:rPr>
              <a:t>O</a:t>
            </a:r>
            <a:r>
              <a:rPr lang="en-US" b="0" i="0" baseline="-25000" dirty="0">
                <a:solidFill>
                  <a:srgbClr val="333333"/>
                </a:solidFill>
                <a:effectLst/>
                <a:latin typeface="inherit"/>
              </a:rPr>
              <a:t>i</a:t>
            </a:r>
            <a:r>
              <a:rPr lang="en-US" b="0" i="0" dirty="0">
                <a:solidFill>
                  <a:srgbClr val="333333"/>
                </a:solidFill>
                <a:effectLst/>
                <a:latin typeface="inherit"/>
              </a:rPr>
              <a:t> = observed value (actual value)</a:t>
            </a:r>
          </a:p>
          <a:p>
            <a:pPr algn="l" fontAlgn="base">
              <a:buFont typeface="Arial" panose="020B0604020202020204" pitchFamily="34" charset="0"/>
              <a:buChar char="•"/>
            </a:pPr>
            <a:r>
              <a:rPr lang="en-US" b="0" i="0" dirty="0" err="1">
                <a:solidFill>
                  <a:srgbClr val="333333"/>
                </a:solidFill>
                <a:effectLst/>
                <a:latin typeface="inherit"/>
              </a:rPr>
              <a:t>E</a:t>
            </a:r>
            <a:r>
              <a:rPr lang="en-US" b="0" i="0" baseline="-25000" dirty="0" err="1">
                <a:solidFill>
                  <a:srgbClr val="333333"/>
                </a:solidFill>
                <a:effectLst/>
                <a:latin typeface="inherit"/>
              </a:rPr>
              <a:t>i</a:t>
            </a:r>
            <a:r>
              <a:rPr lang="en-US" b="0" i="0" baseline="-25000" dirty="0">
                <a:solidFill>
                  <a:srgbClr val="333333"/>
                </a:solidFill>
                <a:effectLst/>
                <a:latin typeface="inherit"/>
              </a:rPr>
              <a:t> </a:t>
            </a:r>
            <a:r>
              <a:rPr lang="en-US" b="0" i="0" dirty="0">
                <a:solidFill>
                  <a:srgbClr val="333333"/>
                </a:solidFill>
                <a:effectLst/>
                <a:latin typeface="inherit"/>
              </a:rPr>
              <a:t>= expected value.</a:t>
            </a:r>
          </a:p>
          <a:p>
            <a:pPr marL="0" indent="0">
              <a:buNone/>
            </a:pPr>
            <a:endParaRPr lang="en-IN" dirty="0"/>
          </a:p>
        </p:txBody>
      </p:sp>
    </p:spTree>
    <p:extLst>
      <p:ext uri="{BB962C8B-B14F-4D97-AF65-F5344CB8AC3E}">
        <p14:creationId xmlns:p14="http://schemas.microsoft.com/office/powerpoint/2010/main" val="33367912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 name="Rectangle 8">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69728FD7-774D-0C0E-AE55-615FDB66995F}"/>
              </a:ext>
            </a:extLst>
          </p:cNvPr>
          <p:cNvSpPr>
            <a:spLocks noGrp="1"/>
          </p:cNvSpPr>
          <p:nvPr>
            <p:ph type="title"/>
          </p:nvPr>
        </p:nvSpPr>
        <p:spPr>
          <a:xfrm>
            <a:off x="643467" y="321734"/>
            <a:ext cx="10905066" cy="1135737"/>
          </a:xfrm>
        </p:spPr>
        <p:txBody>
          <a:bodyPr>
            <a:normAutofit/>
          </a:bodyPr>
          <a:lstStyle/>
          <a:p>
            <a:r>
              <a:rPr lang="en-IN" sz="3600"/>
              <a:t>Chi Square formula</a:t>
            </a:r>
          </a:p>
        </p:txBody>
      </p:sp>
      <p:sp>
        <p:nvSpPr>
          <p:cNvPr id="3" name="Content Placeholder 2">
            <a:extLst>
              <a:ext uri="{FF2B5EF4-FFF2-40B4-BE49-F238E27FC236}">
                <a16:creationId xmlns:a16="http://schemas.microsoft.com/office/drawing/2014/main" id="{5F3FB875-4943-7350-F078-480072C1EFBC}"/>
              </a:ext>
            </a:extLst>
          </p:cNvPr>
          <p:cNvSpPr>
            <a:spLocks noGrp="1"/>
          </p:cNvSpPr>
          <p:nvPr>
            <p:ph idx="1"/>
          </p:nvPr>
        </p:nvSpPr>
        <p:spPr>
          <a:xfrm>
            <a:off x="643469" y="1782981"/>
            <a:ext cx="4008384" cy="4393982"/>
          </a:xfrm>
        </p:spPr>
        <p:txBody>
          <a:bodyPr>
            <a:normAutofit/>
          </a:bodyPr>
          <a:lstStyle/>
          <a:p>
            <a:pPr fontAlgn="base"/>
            <a:r>
              <a:rPr lang="en-US" sz="1700" b="0" i="0" dirty="0">
                <a:effectLst/>
                <a:latin typeface="Untitled Sans"/>
              </a:rPr>
              <a:t>The Chi-Square test gives a P-value to help you know the correlation if any!</a:t>
            </a:r>
          </a:p>
          <a:p>
            <a:pPr fontAlgn="base"/>
            <a:r>
              <a:rPr lang="en-US" sz="1700" b="0" i="0" dirty="0">
                <a:effectLst/>
                <a:latin typeface="Untitled Sans"/>
              </a:rPr>
              <a:t>A hypothesis is in consideration, that a given condition or statement might be true, which we can test later. For example </a:t>
            </a:r>
          </a:p>
          <a:p>
            <a:pPr fontAlgn="base">
              <a:buFont typeface="Arial" panose="020B0604020202020204" pitchFamily="34" charset="0"/>
              <a:buChar char="•"/>
            </a:pPr>
            <a:r>
              <a:rPr lang="en-US" sz="1700" b="0" i="0" dirty="0">
                <a:effectLst/>
                <a:latin typeface="inherit"/>
              </a:rPr>
              <a:t>A very small Chi-Square test statistic indicates that the collected data matches the expected data extremely well.</a:t>
            </a:r>
          </a:p>
          <a:p>
            <a:pPr fontAlgn="base">
              <a:buFont typeface="Arial" panose="020B0604020202020204" pitchFamily="34" charset="0"/>
              <a:buChar char="•"/>
            </a:pPr>
            <a:r>
              <a:rPr lang="en-US" sz="1700" b="0" i="0" dirty="0">
                <a:effectLst/>
                <a:latin typeface="inherit"/>
              </a:rPr>
              <a:t>A very large Chi-Square test statistic indicates that the data does not match very well. If the chi-square value is large, the null hypothesis is rejected.</a:t>
            </a:r>
          </a:p>
          <a:p>
            <a:endParaRPr lang="en-IN" sz="1700" dirty="0"/>
          </a:p>
        </p:txBody>
      </p:sp>
      <p:grpSp>
        <p:nvGrpSpPr>
          <p:cNvPr id="44" name="Group 10">
            <a:extLst>
              <a:ext uri="{FF2B5EF4-FFF2-40B4-BE49-F238E27FC236}">
                <a16:creationId xmlns:a16="http://schemas.microsoft.com/office/drawing/2014/main" id="{828A5161-06F1-46CF-8AD7-844680A59E1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4601497"/>
            <a:ext cx="1014060" cy="2017580"/>
            <a:chOff x="0" y="4601497"/>
            <a:chExt cx="1014060" cy="2017580"/>
          </a:xfrm>
        </p:grpSpPr>
        <p:sp>
          <p:nvSpPr>
            <p:cNvPr id="12" name="Isosceles Triangle 11">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5" name="Rectangle 12">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46" name="Group 14">
            <a:extLst>
              <a:ext uri="{FF2B5EF4-FFF2-40B4-BE49-F238E27FC236}">
                <a16:creationId xmlns:a16="http://schemas.microsoft.com/office/drawing/2014/main" id="{5995D10D-E9C9-47DB-AE7E-801FEF38F5C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19290" y="1"/>
            <a:ext cx="972709" cy="1935307"/>
            <a:chOff x="10918968" y="713127"/>
            <a:chExt cx="1273032" cy="2532832"/>
          </a:xfrm>
        </p:grpSpPr>
        <p:sp>
          <p:nvSpPr>
            <p:cNvPr id="47" name="Rectangle 15">
              <a:extLst>
                <a:ext uri="{FF2B5EF4-FFF2-40B4-BE49-F238E27FC236}">
                  <a16:creationId xmlns:a16="http://schemas.microsoft.com/office/drawing/2014/main" id="{CC1A72C6-3DE4-4EC3-9AD5-9E0D40D8CE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Isosceles Triangle 16">
              <a:extLst>
                <a:ext uri="{FF2B5EF4-FFF2-40B4-BE49-F238E27FC236}">
                  <a16:creationId xmlns:a16="http://schemas.microsoft.com/office/drawing/2014/main" id="{0B0DA1F1-C391-4EDF-9FE0-23E86E1377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graphicFrame>
        <p:nvGraphicFramePr>
          <p:cNvPr id="4" name="Table 3">
            <a:extLst>
              <a:ext uri="{FF2B5EF4-FFF2-40B4-BE49-F238E27FC236}">
                <a16:creationId xmlns:a16="http://schemas.microsoft.com/office/drawing/2014/main" id="{FFA82135-EA76-BDDA-1A1A-08E4A37E0C33}"/>
              </a:ext>
            </a:extLst>
          </p:cNvPr>
          <p:cNvGraphicFramePr>
            <a:graphicFrameLocks noGrp="1"/>
          </p:cNvGraphicFramePr>
          <p:nvPr/>
        </p:nvGraphicFramePr>
        <p:xfrm>
          <a:off x="5295320" y="2025053"/>
          <a:ext cx="6253213" cy="3877748"/>
        </p:xfrm>
        <a:graphic>
          <a:graphicData uri="http://schemas.openxmlformats.org/drawingml/2006/table">
            <a:tbl>
              <a:tblPr/>
              <a:tblGrid>
                <a:gridCol w="1891986">
                  <a:extLst>
                    <a:ext uri="{9D8B030D-6E8A-4147-A177-3AD203B41FA5}">
                      <a16:colId xmlns:a16="http://schemas.microsoft.com/office/drawing/2014/main" val="222745893"/>
                    </a:ext>
                  </a:extLst>
                </a:gridCol>
                <a:gridCol w="2017159">
                  <a:extLst>
                    <a:ext uri="{9D8B030D-6E8A-4147-A177-3AD203B41FA5}">
                      <a16:colId xmlns:a16="http://schemas.microsoft.com/office/drawing/2014/main" val="2864639221"/>
                    </a:ext>
                  </a:extLst>
                </a:gridCol>
                <a:gridCol w="2344068">
                  <a:extLst>
                    <a:ext uri="{9D8B030D-6E8A-4147-A177-3AD203B41FA5}">
                      <a16:colId xmlns:a16="http://schemas.microsoft.com/office/drawing/2014/main" val="1104385740"/>
                    </a:ext>
                  </a:extLst>
                </a:gridCol>
              </a:tblGrid>
              <a:tr h="716275">
                <a:tc>
                  <a:txBody>
                    <a:bodyPr/>
                    <a:lstStyle/>
                    <a:p>
                      <a:pPr algn="l"/>
                      <a:r>
                        <a:rPr lang="en-IN" sz="1700" b="1" dirty="0">
                          <a:effectLst/>
                          <a:latin typeface="Untitled Sans"/>
                        </a:rPr>
                        <a:t>P-value</a:t>
                      </a:r>
                      <a:endParaRPr lang="en-IN" sz="1700" dirty="0">
                        <a:effectLst/>
                        <a:latin typeface="Untitled Sans"/>
                      </a:endParaRPr>
                    </a:p>
                  </a:txBody>
                  <a:tcPr marL="104095" marR="62456" marT="83276" marB="83276" anchor="ctr">
                    <a:lnL>
                      <a:noFill/>
                    </a:lnL>
                    <a:lnR>
                      <a:noFill/>
                    </a:lnR>
                    <a:lnT>
                      <a:noFill/>
                    </a:lnT>
                    <a:lnB>
                      <a:noFill/>
                    </a:lnB>
                    <a:solidFill>
                      <a:srgbClr val="FFF7DB"/>
                    </a:solidFill>
                  </a:tcPr>
                </a:tc>
                <a:tc>
                  <a:txBody>
                    <a:bodyPr/>
                    <a:lstStyle/>
                    <a:p>
                      <a:pPr algn="l"/>
                      <a:r>
                        <a:rPr lang="en-IN" sz="1700" b="1">
                          <a:effectLst/>
                          <a:latin typeface="Untitled Sans"/>
                        </a:rPr>
                        <a:t>Description</a:t>
                      </a:r>
                      <a:endParaRPr lang="en-IN" sz="1700">
                        <a:effectLst/>
                        <a:latin typeface="Untitled Sans"/>
                      </a:endParaRPr>
                    </a:p>
                  </a:txBody>
                  <a:tcPr marL="104095" marR="62456" marT="83276" marB="83276" anchor="ctr">
                    <a:lnL>
                      <a:noFill/>
                    </a:lnL>
                    <a:lnR>
                      <a:noFill/>
                    </a:lnR>
                    <a:lnT>
                      <a:noFill/>
                    </a:lnT>
                    <a:lnB>
                      <a:noFill/>
                    </a:lnB>
                    <a:solidFill>
                      <a:srgbClr val="FFF7DB"/>
                    </a:solidFill>
                  </a:tcPr>
                </a:tc>
                <a:tc>
                  <a:txBody>
                    <a:bodyPr/>
                    <a:lstStyle/>
                    <a:p>
                      <a:pPr algn="l"/>
                      <a:r>
                        <a:rPr lang="en-IN" sz="1700" b="1">
                          <a:effectLst/>
                          <a:latin typeface="Untitled Sans"/>
                        </a:rPr>
                        <a:t>Hypothesis Interpretation</a:t>
                      </a:r>
                      <a:endParaRPr lang="en-IN" sz="1700">
                        <a:effectLst/>
                        <a:latin typeface="Untitled Sans"/>
                      </a:endParaRPr>
                    </a:p>
                  </a:txBody>
                  <a:tcPr marL="104095" marR="62456" marT="83276" marB="83276" anchor="ctr">
                    <a:lnL>
                      <a:noFill/>
                    </a:lnL>
                    <a:lnR>
                      <a:noFill/>
                    </a:lnR>
                    <a:lnT>
                      <a:noFill/>
                    </a:lnT>
                    <a:lnB>
                      <a:noFill/>
                    </a:lnB>
                    <a:solidFill>
                      <a:srgbClr val="FFF7DB"/>
                    </a:solidFill>
                  </a:tcPr>
                </a:tc>
                <a:extLst>
                  <a:ext uri="{0D108BD9-81ED-4DB2-BD59-A6C34878D82A}">
                    <a16:rowId xmlns:a16="http://schemas.microsoft.com/office/drawing/2014/main" val="3527608954"/>
                  </a:ext>
                </a:extLst>
              </a:tr>
              <a:tr h="969437">
                <a:tc>
                  <a:txBody>
                    <a:bodyPr/>
                    <a:lstStyle/>
                    <a:p>
                      <a:pPr algn="l"/>
                      <a:r>
                        <a:rPr lang="en-IN" sz="1700">
                          <a:effectLst/>
                          <a:latin typeface="Untitled Sans"/>
                        </a:rPr>
                        <a:t>P-value ≤ 0.05</a:t>
                      </a:r>
                    </a:p>
                  </a:txBody>
                  <a:tcPr marL="104095" marR="62456" marT="83276" marB="83276" anchor="ctr">
                    <a:lnL>
                      <a:noFill/>
                    </a:lnL>
                    <a:lnR>
                      <a:noFill/>
                    </a:lnR>
                    <a:lnT>
                      <a:noFill/>
                    </a:lnT>
                    <a:lnB>
                      <a:noFill/>
                    </a:lnB>
                    <a:solidFill>
                      <a:srgbClr val="FFF7DB"/>
                    </a:solidFill>
                  </a:tcPr>
                </a:tc>
                <a:tc>
                  <a:txBody>
                    <a:bodyPr/>
                    <a:lstStyle/>
                    <a:p>
                      <a:pPr algn="l"/>
                      <a:r>
                        <a:rPr lang="en-US" sz="1700">
                          <a:effectLst/>
                          <a:latin typeface="Untitled Sans"/>
                        </a:rPr>
                        <a:t>It indicates the null hypothesis is very unlikely.</a:t>
                      </a:r>
                    </a:p>
                  </a:txBody>
                  <a:tcPr marL="104095" marR="62456" marT="83276" marB="83276" anchor="ctr">
                    <a:lnL>
                      <a:noFill/>
                    </a:lnL>
                    <a:lnR>
                      <a:noFill/>
                    </a:lnR>
                    <a:lnT>
                      <a:noFill/>
                    </a:lnT>
                    <a:lnB>
                      <a:noFill/>
                    </a:lnB>
                    <a:solidFill>
                      <a:srgbClr val="FFF7DB"/>
                    </a:solidFill>
                  </a:tcPr>
                </a:tc>
                <a:tc>
                  <a:txBody>
                    <a:bodyPr/>
                    <a:lstStyle/>
                    <a:p>
                      <a:pPr algn="l"/>
                      <a:r>
                        <a:rPr lang="en-IN" sz="1700">
                          <a:effectLst/>
                          <a:latin typeface="Untitled Sans"/>
                        </a:rPr>
                        <a:t>Rejected</a:t>
                      </a:r>
                    </a:p>
                  </a:txBody>
                  <a:tcPr marL="104095" marR="62456" marT="83276" marB="83276" anchor="ctr">
                    <a:lnL>
                      <a:noFill/>
                    </a:lnL>
                    <a:lnR>
                      <a:noFill/>
                    </a:lnR>
                    <a:lnT>
                      <a:noFill/>
                    </a:lnT>
                    <a:lnB>
                      <a:noFill/>
                    </a:lnB>
                    <a:solidFill>
                      <a:srgbClr val="FFF7DB"/>
                    </a:solidFill>
                  </a:tcPr>
                </a:tc>
                <a:extLst>
                  <a:ext uri="{0D108BD9-81ED-4DB2-BD59-A6C34878D82A}">
                    <a16:rowId xmlns:a16="http://schemas.microsoft.com/office/drawing/2014/main" val="448352364"/>
                  </a:ext>
                </a:extLst>
              </a:tr>
              <a:tr h="969437">
                <a:tc>
                  <a:txBody>
                    <a:bodyPr/>
                    <a:lstStyle/>
                    <a:p>
                      <a:pPr algn="l"/>
                      <a:r>
                        <a:rPr lang="en-IN" sz="1700" dirty="0">
                          <a:effectLst/>
                          <a:latin typeface="Untitled Sans"/>
                        </a:rPr>
                        <a:t>P-value &gt; 0.05</a:t>
                      </a:r>
                    </a:p>
                  </a:txBody>
                  <a:tcPr marL="104095" marR="62456" marT="83276" marB="83276" anchor="ctr">
                    <a:lnL>
                      <a:noFill/>
                    </a:lnL>
                    <a:lnR>
                      <a:noFill/>
                    </a:lnR>
                    <a:lnT>
                      <a:noFill/>
                    </a:lnT>
                    <a:lnB>
                      <a:noFill/>
                    </a:lnB>
                    <a:solidFill>
                      <a:srgbClr val="FFF7DB"/>
                    </a:solidFill>
                  </a:tcPr>
                </a:tc>
                <a:tc>
                  <a:txBody>
                    <a:bodyPr/>
                    <a:lstStyle/>
                    <a:p>
                      <a:pPr algn="l"/>
                      <a:r>
                        <a:rPr lang="en-US" sz="1700">
                          <a:effectLst/>
                          <a:latin typeface="Untitled Sans"/>
                        </a:rPr>
                        <a:t>It indicates the null hypothesis is very likely.</a:t>
                      </a:r>
                    </a:p>
                  </a:txBody>
                  <a:tcPr marL="104095" marR="62456" marT="83276" marB="83276" anchor="ctr">
                    <a:lnL>
                      <a:noFill/>
                    </a:lnL>
                    <a:lnR>
                      <a:noFill/>
                    </a:lnR>
                    <a:lnT>
                      <a:noFill/>
                    </a:lnT>
                    <a:lnB>
                      <a:noFill/>
                    </a:lnB>
                    <a:solidFill>
                      <a:srgbClr val="FFF7DB"/>
                    </a:solidFill>
                  </a:tcPr>
                </a:tc>
                <a:tc>
                  <a:txBody>
                    <a:bodyPr/>
                    <a:lstStyle/>
                    <a:p>
                      <a:pPr algn="l"/>
                      <a:r>
                        <a:rPr lang="en-US" sz="1700">
                          <a:effectLst/>
                          <a:latin typeface="Untitled Sans"/>
                        </a:rPr>
                        <a:t>Accepted or it “fails to reject”.</a:t>
                      </a:r>
                    </a:p>
                  </a:txBody>
                  <a:tcPr marL="104095" marR="62456" marT="83276" marB="83276" anchor="ctr">
                    <a:lnL>
                      <a:noFill/>
                    </a:lnL>
                    <a:lnR>
                      <a:noFill/>
                    </a:lnR>
                    <a:lnT>
                      <a:noFill/>
                    </a:lnT>
                    <a:lnB>
                      <a:noFill/>
                    </a:lnB>
                    <a:solidFill>
                      <a:srgbClr val="FFF7DB"/>
                    </a:solidFill>
                  </a:tcPr>
                </a:tc>
                <a:extLst>
                  <a:ext uri="{0D108BD9-81ED-4DB2-BD59-A6C34878D82A}">
                    <a16:rowId xmlns:a16="http://schemas.microsoft.com/office/drawing/2014/main" val="1068525011"/>
                  </a:ext>
                </a:extLst>
              </a:tr>
              <a:tr h="1222599">
                <a:tc>
                  <a:txBody>
                    <a:bodyPr/>
                    <a:lstStyle/>
                    <a:p>
                      <a:pPr algn="l"/>
                      <a:r>
                        <a:rPr lang="en-IN" sz="1700">
                          <a:effectLst/>
                          <a:latin typeface="Untitled Sans"/>
                        </a:rPr>
                        <a:t>P-value &gt; 0.05</a:t>
                      </a:r>
                    </a:p>
                  </a:txBody>
                  <a:tcPr marL="104095" marR="62456" marT="83276" marB="83276" anchor="ctr">
                    <a:lnL>
                      <a:noFill/>
                    </a:lnL>
                    <a:lnR>
                      <a:noFill/>
                    </a:lnR>
                    <a:lnT>
                      <a:noFill/>
                    </a:lnT>
                    <a:lnB>
                      <a:noFill/>
                    </a:lnB>
                    <a:solidFill>
                      <a:srgbClr val="FFF7DB"/>
                    </a:solidFill>
                  </a:tcPr>
                </a:tc>
                <a:tc>
                  <a:txBody>
                    <a:bodyPr/>
                    <a:lstStyle/>
                    <a:p>
                      <a:pPr algn="l"/>
                      <a:r>
                        <a:rPr lang="en-US" sz="1700">
                          <a:effectLst/>
                          <a:latin typeface="Untitled Sans"/>
                        </a:rPr>
                        <a:t>The P-value is near the cut-off. It is considered as marginal</a:t>
                      </a:r>
                    </a:p>
                  </a:txBody>
                  <a:tcPr marL="104095" marR="62456" marT="83276" marB="83276" anchor="ctr">
                    <a:lnL>
                      <a:noFill/>
                    </a:lnL>
                    <a:lnR>
                      <a:noFill/>
                    </a:lnR>
                    <a:lnT>
                      <a:noFill/>
                    </a:lnT>
                    <a:lnB>
                      <a:noFill/>
                    </a:lnB>
                    <a:solidFill>
                      <a:srgbClr val="FFF7DB"/>
                    </a:solidFill>
                  </a:tcPr>
                </a:tc>
                <a:tc>
                  <a:txBody>
                    <a:bodyPr/>
                    <a:lstStyle/>
                    <a:p>
                      <a:pPr algn="l"/>
                      <a:r>
                        <a:rPr lang="en-US" sz="1700" dirty="0">
                          <a:effectLst/>
                          <a:latin typeface="Untitled Sans"/>
                        </a:rPr>
                        <a:t>The hypothesis needs more attention.</a:t>
                      </a:r>
                    </a:p>
                  </a:txBody>
                  <a:tcPr marL="104095" marR="62456" marT="83276" marB="83276" anchor="ctr">
                    <a:lnL>
                      <a:noFill/>
                    </a:lnL>
                    <a:lnR>
                      <a:noFill/>
                    </a:lnR>
                    <a:lnT>
                      <a:noFill/>
                    </a:lnT>
                    <a:lnB>
                      <a:noFill/>
                    </a:lnB>
                    <a:solidFill>
                      <a:srgbClr val="FFF7DB"/>
                    </a:solidFill>
                  </a:tcPr>
                </a:tc>
                <a:extLst>
                  <a:ext uri="{0D108BD9-81ED-4DB2-BD59-A6C34878D82A}">
                    <a16:rowId xmlns:a16="http://schemas.microsoft.com/office/drawing/2014/main" val="967326064"/>
                  </a:ext>
                </a:extLst>
              </a:tr>
            </a:tbl>
          </a:graphicData>
        </a:graphic>
      </p:graphicFrame>
    </p:spTree>
    <p:extLst>
      <p:ext uri="{BB962C8B-B14F-4D97-AF65-F5344CB8AC3E}">
        <p14:creationId xmlns:p14="http://schemas.microsoft.com/office/powerpoint/2010/main" val="9641956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9D5990A5-8F1F-9A9E-1028-50557DB5551B}"/>
              </a:ext>
            </a:extLst>
          </p:cNvPr>
          <p:cNvSpPr>
            <a:spLocks noGrp="1"/>
          </p:cNvSpPr>
          <p:nvPr>
            <p:ph type="title"/>
          </p:nvPr>
        </p:nvSpPr>
        <p:spPr>
          <a:xfrm>
            <a:off x="841248" y="548640"/>
            <a:ext cx="3600860" cy="5431536"/>
          </a:xfrm>
        </p:spPr>
        <p:txBody>
          <a:bodyPr>
            <a:normAutofit/>
          </a:bodyPr>
          <a:lstStyle/>
          <a:p>
            <a:r>
              <a:rPr lang="en-US" sz="5000" b="1" i="0" dirty="0">
                <a:effectLst/>
                <a:latin typeface="Untitled Sans"/>
              </a:rPr>
              <a:t>Applications of Chi Square Formula</a:t>
            </a:r>
            <a:br>
              <a:rPr lang="en-US" sz="5000" b="1" i="0" dirty="0">
                <a:effectLst/>
                <a:latin typeface="Untitled Sans"/>
              </a:rPr>
            </a:br>
            <a:endParaRPr lang="en-IN" sz="5000" dirty="0"/>
          </a:p>
        </p:txBody>
      </p:sp>
      <p:sp>
        <p:nvSpPr>
          <p:cNvPr id="13"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2AA83334-7D0D-20B7-B8EF-43146427EC40}"/>
              </a:ext>
            </a:extLst>
          </p:cNvPr>
          <p:cNvSpPr>
            <a:spLocks noGrp="1"/>
          </p:cNvSpPr>
          <p:nvPr>
            <p:ph idx="1"/>
          </p:nvPr>
        </p:nvSpPr>
        <p:spPr>
          <a:xfrm>
            <a:off x="5126418" y="552091"/>
            <a:ext cx="6224335" cy="5431536"/>
          </a:xfrm>
        </p:spPr>
        <p:txBody>
          <a:bodyPr anchor="ctr">
            <a:normAutofit/>
          </a:bodyPr>
          <a:lstStyle/>
          <a:p>
            <a:pPr marL="0" indent="0" fontAlgn="base">
              <a:buNone/>
            </a:pPr>
            <a:r>
              <a:rPr lang="en-US" sz="2200" b="0" i="0" dirty="0">
                <a:effectLst/>
                <a:latin typeface="Untitled Sans"/>
              </a:rPr>
              <a:t>Given below are a few most common applications of the chi-square formula</a:t>
            </a:r>
          </a:p>
          <a:p>
            <a:pPr lvl="1" fontAlgn="base"/>
            <a:r>
              <a:rPr lang="en-US" sz="2200" dirty="0">
                <a:latin typeface="inherit"/>
              </a:rPr>
              <a:t>U</a:t>
            </a:r>
            <a:r>
              <a:rPr lang="en-US" sz="2200" b="0" i="0" dirty="0">
                <a:effectLst/>
                <a:latin typeface="inherit"/>
              </a:rPr>
              <a:t>sed by Biologists to determine if there is a significant association between the two variables, such as the association between two species in a community.</a:t>
            </a:r>
          </a:p>
          <a:p>
            <a:pPr lvl="1" fontAlgn="base"/>
            <a:r>
              <a:rPr lang="en-US" sz="2200" dirty="0">
                <a:latin typeface="inherit"/>
              </a:rPr>
              <a:t>U</a:t>
            </a:r>
            <a:r>
              <a:rPr lang="en-US" sz="2200" b="0" i="0" dirty="0">
                <a:effectLst/>
                <a:latin typeface="inherit"/>
              </a:rPr>
              <a:t>sed in various statistical procedures to help to decide if to hold onto or reject the hypothesis.</a:t>
            </a:r>
          </a:p>
          <a:p>
            <a:pPr lvl="1" fontAlgn="base"/>
            <a:r>
              <a:rPr lang="en-US" sz="2200" dirty="0">
                <a:latin typeface="inherit"/>
              </a:rPr>
              <a:t>U</a:t>
            </a:r>
            <a:r>
              <a:rPr lang="en-US" sz="2200" b="0" i="0" dirty="0">
                <a:effectLst/>
                <a:latin typeface="inherit"/>
              </a:rPr>
              <a:t>sed in the medical literature to compare the incidence of the same characteristics in two or more groups.</a:t>
            </a:r>
          </a:p>
          <a:p>
            <a:endParaRPr lang="en-IN" sz="2200" dirty="0"/>
          </a:p>
        </p:txBody>
      </p:sp>
    </p:spTree>
    <p:extLst>
      <p:ext uri="{BB962C8B-B14F-4D97-AF65-F5344CB8AC3E}">
        <p14:creationId xmlns:p14="http://schemas.microsoft.com/office/powerpoint/2010/main" val="40839297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1" name="Rectangle 22">
            <a:extLst>
              <a:ext uri="{FF2B5EF4-FFF2-40B4-BE49-F238E27FC236}">
                <a16:creationId xmlns:a16="http://schemas.microsoft.com/office/drawing/2014/main" id="{C232B152-3720-4D3B-97ED-45CE5483F1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2" name="Freeform: Shape 24">
            <a:extLst>
              <a:ext uri="{FF2B5EF4-FFF2-40B4-BE49-F238E27FC236}">
                <a16:creationId xmlns:a16="http://schemas.microsoft.com/office/drawing/2014/main" id="{11BAB570-FF10-4E96-8A3F-FA9804702B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4693698" cy="6858000"/>
          </a:xfrm>
          <a:custGeom>
            <a:avLst/>
            <a:gdLst>
              <a:gd name="connsiteX0" fmla="*/ 0 w 4693698"/>
              <a:gd name="connsiteY0" fmla="*/ 0 h 6858000"/>
              <a:gd name="connsiteX1" fmla="*/ 420914 w 4693698"/>
              <a:gd name="connsiteY1" fmla="*/ 0 h 6858000"/>
              <a:gd name="connsiteX2" fmla="*/ 1582057 w 4693698"/>
              <a:gd name="connsiteY2" fmla="*/ 0 h 6858000"/>
              <a:gd name="connsiteX3" fmla="*/ 4503903 w 4693698"/>
              <a:gd name="connsiteY3" fmla="*/ 0 h 6858000"/>
              <a:gd name="connsiteX4" fmla="*/ 4508943 w 4693698"/>
              <a:gd name="connsiteY4" fmla="*/ 66675 h 6858000"/>
              <a:gd name="connsiteX5" fmla="*/ 4517340 w 4693698"/>
              <a:gd name="connsiteY5" fmla="*/ 122237 h 6858000"/>
              <a:gd name="connsiteX6" fmla="*/ 4527418 w 4693698"/>
              <a:gd name="connsiteY6" fmla="*/ 174625 h 6858000"/>
              <a:gd name="connsiteX7" fmla="*/ 4544214 w 4693698"/>
              <a:gd name="connsiteY7" fmla="*/ 217487 h 6858000"/>
              <a:gd name="connsiteX8" fmla="*/ 4561010 w 4693698"/>
              <a:gd name="connsiteY8" fmla="*/ 260350 h 6858000"/>
              <a:gd name="connsiteX9" fmla="*/ 4581165 w 4693698"/>
              <a:gd name="connsiteY9" fmla="*/ 296862 h 6858000"/>
              <a:gd name="connsiteX10" fmla="*/ 4601320 w 4693698"/>
              <a:gd name="connsiteY10" fmla="*/ 334962 h 6858000"/>
              <a:gd name="connsiteX11" fmla="*/ 4619796 w 4693698"/>
              <a:gd name="connsiteY11" fmla="*/ 369887 h 6858000"/>
              <a:gd name="connsiteX12" fmla="*/ 4638271 w 4693698"/>
              <a:gd name="connsiteY12" fmla="*/ 409575 h 6858000"/>
              <a:gd name="connsiteX13" fmla="*/ 4655067 w 4693698"/>
              <a:gd name="connsiteY13" fmla="*/ 450850 h 6858000"/>
              <a:gd name="connsiteX14" fmla="*/ 4670184 w 4693698"/>
              <a:gd name="connsiteY14" fmla="*/ 496887 h 6858000"/>
              <a:gd name="connsiteX15" fmla="*/ 4681941 w 4693698"/>
              <a:gd name="connsiteY15" fmla="*/ 546100 h 6858000"/>
              <a:gd name="connsiteX16" fmla="*/ 4690339 w 4693698"/>
              <a:gd name="connsiteY16" fmla="*/ 606425 h 6858000"/>
              <a:gd name="connsiteX17" fmla="*/ 4693698 w 4693698"/>
              <a:gd name="connsiteY17" fmla="*/ 673100 h 6858000"/>
              <a:gd name="connsiteX18" fmla="*/ 4690339 w 4693698"/>
              <a:gd name="connsiteY18" fmla="*/ 744537 h 6858000"/>
              <a:gd name="connsiteX19" fmla="*/ 4681941 w 4693698"/>
              <a:gd name="connsiteY19" fmla="*/ 801687 h 6858000"/>
              <a:gd name="connsiteX20" fmla="*/ 4670184 w 4693698"/>
              <a:gd name="connsiteY20" fmla="*/ 854075 h 6858000"/>
              <a:gd name="connsiteX21" fmla="*/ 4655067 w 4693698"/>
              <a:gd name="connsiteY21" fmla="*/ 901700 h 6858000"/>
              <a:gd name="connsiteX22" fmla="*/ 4638271 w 4693698"/>
              <a:gd name="connsiteY22" fmla="*/ 942975 h 6858000"/>
              <a:gd name="connsiteX23" fmla="*/ 4618116 w 4693698"/>
              <a:gd name="connsiteY23" fmla="*/ 981075 h 6858000"/>
              <a:gd name="connsiteX24" fmla="*/ 4597961 w 4693698"/>
              <a:gd name="connsiteY24" fmla="*/ 1017587 h 6858000"/>
              <a:gd name="connsiteX25" fmla="*/ 4577806 w 4693698"/>
              <a:gd name="connsiteY25" fmla="*/ 1055687 h 6858000"/>
              <a:gd name="connsiteX26" fmla="*/ 4559330 w 4693698"/>
              <a:gd name="connsiteY26" fmla="*/ 1095375 h 6858000"/>
              <a:gd name="connsiteX27" fmla="*/ 4540854 w 4693698"/>
              <a:gd name="connsiteY27" fmla="*/ 1136650 h 6858000"/>
              <a:gd name="connsiteX28" fmla="*/ 4525739 w 4693698"/>
              <a:gd name="connsiteY28" fmla="*/ 1182687 h 6858000"/>
              <a:gd name="connsiteX29" fmla="*/ 4515661 w 4693698"/>
              <a:gd name="connsiteY29" fmla="*/ 1235075 h 6858000"/>
              <a:gd name="connsiteX30" fmla="*/ 4505583 w 4693698"/>
              <a:gd name="connsiteY30" fmla="*/ 1295400 h 6858000"/>
              <a:gd name="connsiteX31" fmla="*/ 4503903 w 4693698"/>
              <a:gd name="connsiteY31" fmla="*/ 1363662 h 6858000"/>
              <a:gd name="connsiteX32" fmla="*/ 4505583 w 4693698"/>
              <a:gd name="connsiteY32" fmla="*/ 1431925 h 6858000"/>
              <a:gd name="connsiteX33" fmla="*/ 4515661 w 4693698"/>
              <a:gd name="connsiteY33" fmla="*/ 1492250 h 6858000"/>
              <a:gd name="connsiteX34" fmla="*/ 4525739 w 4693698"/>
              <a:gd name="connsiteY34" fmla="*/ 1544637 h 6858000"/>
              <a:gd name="connsiteX35" fmla="*/ 4540854 w 4693698"/>
              <a:gd name="connsiteY35" fmla="*/ 1589087 h 6858000"/>
              <a:gd name="connsiteX36" fmla="*/ 4559330 w 4693698"/>
              <a:gd name="connsiteY36" fmla="*/ 1631950 h 6858000"/>
              <a:gd name="connsiteX37" fmla="*/ 4577806 w 4693698"/>
              <a:gd name="connsiteY37" fmla="*/ 1671637 h 6858000"/>
              <a:gd name="connsiteX38" fmla="*/ 4597961 w 4693698"/>
              <a:gd name="connsiteY38" fmla="*/ 1708150 h 6858000"/>
              <a:gd name="connsiteX39" fmla="*/ 4618116 w 4693698"/>
              <a:gd name="connsiteY39" fmla="*/ 1743075 h 6858000"/>
              <a:gd name="connsiteX40" fmla="*/ 4638271 w 4693698"/>
              <a:gd name="connsiteY40" fmla="*/ 1782762 h 6858000"/>
              <a:gd name="connsiteX41" fmla="*/ 4655067 w 4693698"/>
              <a:gd name="connsiteY41" fmla="*/ 1824037 h 6858000"/>
              <a:gd name="connsiteX42" fmla="*/ 4670184 w 4693698"/>
              <a:gd name="connsiteY42" fmla="*/ 1870075 h 6858000"/>
              <a:gd name="connsiteX43" fmla="*/ 4681941 w 4693698"/>
              <a:gd name="connsiteY43" fmla="*/ 1922462 h 6858000"/>
              <a:gd name="connsiteX44" fmla="*/ 4690339 w 4693698"/>
              <a:gd name="connsiteY44" fmla="*/ 1982787 h 6858000"/>
              <a:gd name="connsiteX45" fmla="*/ 4693698 w 4693698"/>
              <a:gd name="connsiteY45" fmla="*/ 2051050 h 6858000"/>
              <a:gd name="connsiteX46" fmla="*/ 4690339 w 4693698"/>
              <a:gd name="connsiteY46" fmla="*/ 2119312 h 6858000"/>
              <a:gd name="connsiteX47" fmla="*/ 4681941 w 4693698"/>
              <a:gd name="connsiteY47" fmla="*/ 2179637 h 6858000"/>
              <a:gd name="connsiteX48" fmla="*/ 4670184 w 4693698"/>
              <a:gd name="connsiteY48" fmla="*/ 2232025 h 6858000"/>
              <a:gd name="connsiteX49" fmla="*/ 4655067 w 4693698"/>
              <a:gd name="connsiteY49" fmla="*/ 2278062 h 6858000"/>
              <a:gd name="connsiteX50" fmla="*/ 4638271 w 4693698"/>
              <a:gd name="connsiteY50" fmla="*/ 2319337 h 6858000"/>
              <a:gd name="connsiteX51" fmla="*/ 4618116 w 4693698"/>
              <a:gd name="connsiteY51" fmla="*/ 2359025 h 6858000"/>
              <a:gd name="connsiteX52" fmla="*/ 4597961 w 4693698"/>
              <a:gd name="connsiteY52" fmla="*/ 2395537 h 6858000"/>
              <a:gd name="connsiteX53" fmla="*/ 4577806 w 4693698"/>
              <a:gd name="connsiteY53" fmla="*/ 2433637 h 6858000"/>
              <a:gd name="connsiteX54" fmla="*/ 4559330 w 4693698"/>
              <a:gd name="connsiteY54" fmla="*/ 2471737 h 6858000"/>
              <a:gd name="connsiteX55" fmla="*/ 4540854 w 4693698"/>
              <a:gd name="connsiteY55" fmla="*/ 2513012 h 6858000"/>
              <a:gd name="connsiteX56" fmla="*/ 4525739 w 4693698"/>
              <a:gd name="connsiteY56" fmla="*/ 2560637 h 6858000"/>
              <a:gd name="connsiteX57" fmla="*/ 4515661 w 4693698"/>
              <a:gd name="connsiteY57" fmla="*/ 2613025 h 6858000"/>
              <a:gd name="connsiteX58" fmla="*/ 4505583 w 4693698"/>
              <a:gd name="connsiteY58" fmla="*/ 2671762 h 6858000"/>
              <a:gd name="connsiteX59" fmla="*/ 4503903 w 4693698"/>
              <a:gd name="connsiteY59" fmla="*/ 2741612 h 6858000"/>
              <a:gd name="connsiteX60" fmla="*/ 4505583 w 4693698"/>
              <a:gd name="connsiteY60" fmla="*/ 2809875 h 6858000"/>
              <a:gd name="connsiteX61" fmla="*/ 4515661 w 4693698"/>
              <a:gd name="connsiteY61" fmla="*/ 2868612 h 6858000"/>
              <a:gd name="connsiteX62" fmla="*/ 4525739 w 4693698"/>
              <a:gd name="connsiteY62" fmla="*/ 2922587 h 6858000"/>
              <a:gd name="connsiteX63" fmla="*/ 4540854 w 4693698"/>
              <a:gd name="connsiteY63" fmla="*/ 2967037 h 6858000"/>
              <a:gd name="connsiteX64" fmla="*/ 4559330 w 4693698"/>
              <a:gd name="connsiteY64" fmla="*/ 3009900 h 6858000"/>
              <a:gd name="connsiteX65" fmla="*/ 4577806 w 4693698"/>
              <a:gd name="connsiteY65" fmla="*/ 3046412 h 6858000"/>
              <a:gd name="connsiteX66" fmla="*/ 4597961 w 4693698"/>
              <a:gd name="connsiteY66" fmla="*/ 3084512 h 6858000"/>
              <a:gd name="connsiteX67" fmla="*/ 4618116 w 4693698"/>
              <a:gd name="connsiteY67" fmla="*/ 3121025 h 6858000"/>
              <a:gd name="connsiteX68" fmla="*/ 4638271 w 4693698"/>
              <a:gd name="connsiteY68" fmla="*/ 3160712 h 6858000"/>
              <a:gd name="connsiteX69" fmla="*/ 4655067 w 4693698"/>
              <a:gd name="connsiteY69" fmla="*/ 3201987 h 6858000"/>
              <a:gd name="connsiteX70" fmla="*/ 4670184 w 4693698"/>
              <a:gd name="connsiteY70" fmla="*/ 3248025 h 6858000"/>
              <a:gd name="connsiteX71" fmla="*/ 4681941 w 4693698"/>
              <a:gd name="connsiteY71" fmla="*/ 3300412 h 6858000"/>
              <a:gd name="connsiteX72" fmla="*/ 4690339 w 4693698"/>
              <a:gd name="connsiteY72" fmla="*/ 3360737 h 6858000"/>
              <a:gd name="connsiteX73" fmla="*/ 4693698 w 4693698"/>
              <a:gd name="connsiteY73" fmla="*/ 3427412 h 6858000"/>
              <a:gd name="connsiteX74" fmla="*/ 4690339 w 4693698"/>
              <a:gd name="connsiteY74" fmla="*/ 3497262 h 6858000"/>
              <a:gd name="connsiteX75" fmla="*/ 4681941 w 4693698"/>
              <a:gd name="connsiteY75" fmla="*/ 3557587 h 6858000"/>
              <a:gd name="connsiteX76" fmla="*/ 4670184 w 4693698"/>
              <a:gd name="connsiteY76" fmla="*/ 3609975 h 6858000"/>
              <a:gd name="connsiteX77" fmla="*/ 4655067 w 4693698"/>
              <a:gd name="connsiteY77" fmla="*/ 3656012 h 6858000"/>
              <a:gd name="connsiteX78" fmla="*/ 4638271 w 4693698"/>
              <a:gd name="connsiteY78" fmla="*/ 3697287 h 6858000"/>
              <a:gd name="connsiteX79" fmla="*/ 4618116 w 4693698"/>
              <a:gd name="connsiteY79" fmla="*/ 3736975 h 6858000"/>
              <a:gd name="connsiteX80" fmla="*/ 4577806 w 4693698"/>
              <a:gd name="connsiteY80" fmla="*/ 3811587 h 6858000"/>
              <a:gd name="connsiteX81" fmla="*/ 4559330 w 4693698"/>
              <a:gd name="connsiteY81" fmla="*/ 3848100 h 6858000"/>
              <a:gd name="connsiteX82" fmla="*/ 4540854 w 4693698"/>
              <a:gd name="connsiteY82" fmla="*/ 3890962 h 6858000"/>
              <a:gd name="connsiteX83" fmla="*/ 4525739 w 4693698"/>
              <a:gd name="connsiteY83" fmla="*/ 3935412 h 6858000"/>
              <a:gd name="connsiteX84" fmla="*/ 4515661 w 4693698"/>
              <a:gd name="connsiteY84" fmla="*/ 3987800 h 6858000"/>
              <a:gd name="connsiteX85" fmla="*/ 4505583 w 4693698"/>
              <a:gd name="connsiteY85" fmla="*/ 4048125 h 6858000"/>
              <a:gd name="connsiteX86" fmla="*/ 4503903 w 4693698"/>
              <a:gd name="connsiteY86" fmla="*/ 4116387 h 6858000"/>
              <a:gd name="connsiteX87" fmla="*/ 4505583 w 4693698"/>
              <a:gd name="connsiteY87" fmla="*/ 4186237 h 6858000"/>
              <a:gd name="connsiteX88" fmla="*/ 4515661 w 4693698"/>
              <a:gd name="connsiteY88" fmla="*/ 4244975 h 6858000"/>
              <a:gd name="connsiteX89" fmla="*/ 4525739 w 4693698"/>
              <a:gd name="connsiteY89" fmla="*/ 4297362 h 6858000"/>
              <a:gd name="connsiteX90" fmla="*/ 4540854 w 4693698"/>
              <a:gd name="connsiteY90" fmla="*/ 4343400 h 6858000"/>
              <a:gd name="connsiteX91" fmla="*/ 4559330 w 4693698"/>
              <a:gd name="connsiteY91" fmla="*/ 4386262 h 6858000"/>
              <a:gd name="connsiteX92" fmla="*/ 4577806 w 4693698"/>
              <a:gd name="connsiteY92" fmla="*/ 4424362 h 6858000"/>
              <a:gd name="connsiteX93" fmla="*/ 4618116 w 4693698"/>
              <a:gd name="connsiteY93" fmla="*/ 4498975 h 6858000"/>
              <a:gd name="connsiteX94" fmla="*/ 4638271 w 4693698"/>
              <a:gd name="connsiteY94" fmla="*/ 4537075 h 6858000"/>
              <a:gd name="connsiteX95" fmla="*/ 4655067 w 4693698"/>
              <a:gd name="connsiteY95" fmla="*/ 4579937 h 6858000"/>
              <a:gd name="connsiteX96" fmla="*/ 4670184 w 4693698"/>
              <a:gd name="connsiteY96" fmla="*/ 4625975 h 6858000"/>
              <a:gd name="connsiteX97" fmla="*/ 4681941 w 4693698"/>
              <a:gd name="connsiteY97" fmla="*/ 4678362 h 6858000"/>
              <a:gd name="connsiteX98" fmla="*/ 4690339 w 4693698"/>
              <a:gd name="connsiteY98" fmla="*/ 4738687 h 6858000"/>
              <a:gd name="connsiteX99" fmla="*/ 4693698 w 4693698"/>
              <a:gd name="connsiteY99" fmla="*/ 4806950 h 6858000"/>
              <a:gd name="connsiteX100" fmla="*/ 4690339 w 4693698"/>
              <a:gd name="connsiteY100" fmla="*/ 4875212 h 6858000"/>
              <a:gd name="connsiteX101" fmla="*/ 4681941 w 4693698"/>
              <a:gd name="connsiteY101" fmla="*/ 4935537 h 6858000"/>
              <a:gd name="connsiteX102" fmla="*/ 4670184 w 4693698"/>
              <a:gd name="connsiteY102" fmla="*/ 4987925 h 6858000"/>
              <a:gd name="connsiteX103" fmla="*/ 4655067 w 4693698"/>
              <a:gd name="connsiteY103" fmla="*/ 5033962 h 6858000"/>
              <a:gd name="connsiteX104" fmla="*/ 4638271 w 4693698"/>
              <a:gd name="connsiteY104" fmla="*/ 5075237 h 6858000"/>
              <a:gd name="connsiteX105" fmla="*/ 4618116 w 4693698"/>
              <a:gd name="connsiteY105" fmla="*/ 5114925 h 6858000"/>
              <a:gd name="connsiteX106" fmla="*/ 4597961 w 4693698"/>
              <a:gd name="connsiteY106" fmla="*/ 5149850 h 6858000"/>
              <a:gd name="connsiteX107" fmla="*/ 4577806 w 4693698"/>
              <a:gd name="connsiteY107" fmla="*/ 5186362 h 6858000"/>
              <a:gd name="connsiteX108" fmla="*/ 4559330 w 4693698"/>
              <a:gd name="connsiteY108" fmla="*/ 5226050 h 6858000"/>
              <a:gd name="connsiteX109" fmla="*/ 4540854 w 4693698"/>
              <a:gd name="connsiteY109" fmla="*/ 5268912 h 6858000"/>
              <a:gd name="connsiteX110" fmla="*/ 4525739 w 4693698"/>
              <a:gd name="connsiteY110" fmla="*/ 5313362 h 6858000"/>
              <a:gd name="connsiteX111" fmla="*/ 4515661 w 4693698"/>
              <a:gd name="connsiteY111" fmla="*/ 5365750 h 6858000"/>
              <a:gd name="connsiteX112" fmla="*/ 4505583 w 4693698"/>
              <a:gd name="connsiteY112" fmla="*/ 5426075 h 6858000"/>
              <a:gd name="connsiteX113" fmla="*/ 4503903 w 4693698"/>
              <a:gd name="connsiteY113" fmla="*/ 5494337 h 6858000"/>
              <a:gd name="connsiteX114" fmla="*/ 4505583 w 4693698"/>
              <a:gd name="connsiteY114" fmla="*/ 5562600 h 6858000"/>
              <a:gd name="connsiteX115" fmla="*/ 4515661 w 4693698"/>
              <a:gd name="connsiteY115" fmla="*/ 5622925 h 6858000"/>
              <a:gd name="connsiteX116" fmla="*/ 4525739 w 4693698"/>
              <a:gd name="connsiteY116" fmla="*/ 5675312 h 6858000"/>
              <a:gd name="connsiteX117" fmla="*/ 4540854 w 4693698"/>
              <a:gd name="connsiteY117" fmla="*/ 5721350 h 6858000"/>
              <a:gd name="connsiteX118" fmla="*/ 4559330 w 4693698"/>
              <a:gd name="connsiteY118" fmla="*/ 5762625 h 6858000"/>
              <a:gd name="connsiteX119" fmla="*/ 4577806 w 4693698"/>
              <a:gd name="connsiteY119" fmla="*/ 5802312 h 6858000"/>
              <a:gd name="connsiteX120" fmla="*/ 4597961 w 4693698"/>
              <a:gd name="connsiteY120" fmla="*/ 5840412 h 6858000"/>
              <a:gd name="connsiteX121" fmla="*/ 4618116 w 4693698"/>
              <a:gd name="connsiteY121" fmla="*/ 5876925 h 6858000"/>
              <a:gd name="connsiteX122" fmla="*/ 4638271 w 4693698"/>
              <a:gd name="connsiteY122" fmla="*/ 5915025 h 6858000"/>
              <a:gd name="connsiteX123" fmla="*/ 4655067 w 4693698"/>
              <a:gd name="connsiteY123" fmla="*/ 5956300 h 6858000"/>
              <a:gd name="connsiteX124" fmla="*/ 4670184 w 4693698"/>
              <a:gd name="connsiteY124" fmla="*/ 6003925 h 6858000"/>
              <a:gd name="connsiteX125" fmla="*/ 4681941 w 4693698"/>
              <a:gd name="connsiteY125" fmla="*/ 6056312 h 6858000"/>
              <a:gd name="connsiteX126" fmla="*/ 4690339 w 4693698"/>
              <a:gd name="connsiteY126" fmla="*/ 6113462 h 6858000"/>
              <a:gd name="connsiteX127" fmla="*/ 4693698 w 4693698"/>
              <a:gd name="connsiteY127" fmla="*/ 6183312 h 6858000"/>
              <a:gd name="connsiteX128" fmla="*/ 4690339 w 4693698"/>
              <a:gd name="connsiteY128" fmla="*/ 6251575 h 6858000"/>
              <a:gd name="connsiteX129" fmla="*/ 4681941 w 4693698"/>
              <a:gd name="connsiteY129" fmla="*/ 6311900 h 6858000"/>
              <a:gd name="connsiteX130" fmla="*/ 4670184 w 4693698"/>
              <a:gd name="connsiteY130" fmla="*/ 6361112 h 6858000"/>
              <a:gd name="connsiteX131" fmla="*/ 4655067 w 4693698"/>
              <a:gd name="connsiteY131" fmla="*/ 6407150 h 6858000"/>
              <a:gd name="connsiteX132" fmla="*/ 4638271 w 4693698"/>
              <a:gd name="connsiteY132" fmla="*/ 6448425 h 6858000"/>
              <a:gd name="connsiteX133" fmla="*/ 4619796 w 4693698"/>
              <a:gd name="connsiteY133" fmla="*/ 6488112 h 6858000"/>
              <a:gd name="connsiteX134" fmla="*/ 4601320 w 4693698"/>
              <a:gd name="connsiteY134" fmla="*/ 6523037 h 6858000"/>
              <a:gd name="connsiteX135" fmla="*/ 4581165 w 4693698"/>
              <a:gd name="connsiteY135" fmla="*/ 6561137 h 6858000"/>
              <a:gd name="connsiteX136" fmla="*/ 4561010 w 4693698"/>
              <a:gd name="connsiteY136" fmla="*/ 6597650 h 6858000"/>
              <a:gd name="connsiteX137" fmla="*/ 4544214 w 4693698"/>
              <a:gd name="connsiteY137" fmla="*/ 6640512 h 6858000"/>
              <a:gd name="connsiteX138" fmla="*/ 4527418 w 4693698"/>
              <a:gd name="connsiteY138" fmla="*/ 6683375 h 6858000"/>
              <a:gd name="connsiteX139" fmla="*/ 4517340 w 4693698"/>
              <a:gd name="connsiteY139" fmla="*/ 6735762 h 6858000"/>
              <a:gd name="connsiteX140" fmla="*/ 4508943 w 4693698"/>
              <a:gd name="connsiteY140" fmla="*/ 6791325 h 6858000"/>
              <a:gd name="connsiteX141" fmla="*/ 4503903 w 4693698"/>
              <a:gd name="connsiteY141" fmla="*/ 6858000 h 6858000"/>
              <a:gd name="connsiteX142" fmla="*/ 1582057 w 4693698"/>
              <a:gd name="connsiteY142" fmla="*/ 6858000 h 6858000"/>
              <a:gd name="connsiteX143" fmla="*/ 420914 w 4693698"/>
              <a:gd name="connsiteY143" fmla="*/ 6858000 h 6858000"/>
              <a:gd name="connsiteX144" fmla="*/ 0 w 4693698"/>
              <a:gd name="connsiteY14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Lst>
            <a:rect l="l" t="t" r="r" b="b"/>
            <a:pathLst>
              <a:path w="4693698" h="6858000">
                <a:moveTo>
                  <a:pt x="0" y="0"/>
                </a:moveTo>
                <a:lnTo>
                  <a:pt x="420914" y="0"/>
                </a:lnTo>
                <a:lnTo>
                  <a:pt x="1582057" y="0"/>
                </a:lnTo>
                <a:lnTo>
                  <a:pt x="4503903" y="0"/>
                </a:lnTo>
                <a:lnTo>
                  <a:pt x="4508943" y="66675"/>
                </a:lnTo>
                <a:lnTo>
                  <a:pt x="4517340" y="122237"/>
                </a:lnTo>
                <a:lnTo>
                  <a:pt x="4527418" y="174625"/>
                </a:lnTo>
                <a:lnTo>
                  <a:pt x="4544214" y="217487"/>
                </a:lnTo>
                <a:lnTo>
                  <a:pt x="4561010" y="260350"/>
                </a:lnTo>
                <a:lnTo>
                  <a:pt x="4581165" y="296862"/>
                </a:lnTo>
                <a:lnTo>
                  <a:pt x="4601320" y="334962"/>
                </a:lnTo>
                <a:lnTo>
                  <a:pt x="4619796" y="369887"/>
                </a:lnTo>
                <a:lnTo>
                  <a:pt x="4638271" y="409575"/>
                </a:lnTo>
                <a:lnTo>
                  <a:pt x="4655067" y="450850"/>
                </a:lnTo>
                <a:lnTo>
                  <a:pt x="4670184" y="496887"/>
                </a:lnTo>
                <a:lnTo>
                  <a:pt x="4681941" y="546100"/>
                </a:lnTo>
                <a:lnTo>
                  <a:pt x="4690339" y="606425"/>
                </a:lnTo>
                <a:lnTo>
                  <a:pt x="4693698" y="673100"/>
                </a:lnTo>
                <a:lnTo>
                  <a:pt x="4690339" y="744537"/>
                </a:lnTo>
                <a:lnTo>
                  <a:pt x="4681941" y="801687"/>
                </a:lnTo>
                <a:lnTo>
                  <a:pt x="4670184" y="854075"/>
                </a:lnTo>
                <a:lnTo>
                  <a:pt x="4655067" y="901700"/>
                </a:lnTo>
                <a:lnTo>
                  <a:pt x="4638271" y="942975"/>
                </a:lnTo>
                <a:lnTo>
                  <a:pt x="4618116" y="981075"/>
                </a:lnTo>
                <a:lnTo>
                  <a:pt x="4597961" y="1017587"/>
                </a:lnTo>
                <a:lnTo>
                  <a:pt x="4577806" y="1055687"/>
                </a:lnTo>
                <a:lnTo>
                  <a:pt x="4559330" y="1095375"/>
                </a:lnTo>
                <a:lnTo>
                  <a:pt x="4540854" y="1136650"/>
                </a:lnTo>
                <a:lnTo>
                  <a:pt x="4525739" y="1182687"/>
                </a:lnTo>
                <a:lnTo>
                  <a:pt x="4515661" y="1235075"/>
                </a:lnTo>
                <a:lnTo>
                  <a:pt x="4505583" y="1295400"/>
                </a:lnTo>
                <a:lnTo>
                  <a:pt x="4503903" y="1363662"/>
                </a:lnTo>
                <a:lnTo>
                  <a:pt x="4505583" y="1431925"/>
                </a:lnTo>
                <a:lnTo>
                  <a:pt x="4515661" y="1492250"/>
                </a:lnTo>
                <a:lnTo>
                  <a:pt x="4525739" y="1544637"/>
                </a:lnTo>
                <a:lnTo>
                  <a:pt x="4540854" y="1589087"/>
                </a:lnTo>
                <a:lnTo>
                  <a:pt x="4559330" y="1631950"/>
                </a:lnTo>
                <a:lnTo>
                  <a:pt x="4577806" y="1671637"/>
                </a:lnTo>
                <a:lnTo>
                  <a:pt x="4597961" y="1708150"/>
                </a:lnTo>
                <a:lnTo>
                  <a:pt x="4618116" y="1743075"/>
                </a:lnTo>
                <a:lnTo>
                  <a:pt x="4638271" y="1782762"/>
                </a:lnTo>
                <a:lnTo>
                  <a:pt x="4655067" y="1824037"/>
                </a:lnTo>
                <a:lnTo>
                  <a:pt x="4670184" y="1870075"/>
                </a:lnTo>
                <a:lnTo>
                  <a:pt x="4681941" y="1922462"/>
                </a:lnTo>
                <a:lnTo>
                  <a:pt x="4690339" y="1982787"/>
                </a:lnTo>
                <a:lnTo>
                  <a:pt x="4693698" y="2051050"/>
                </a:lnTo>
                <a:lnTo>
                  <a:pt x="4690339" y="2119312"/>
                </a:lnTo>
                <a:lnTo>
                  <a:pt x="4681941" y="2179637"/>
                </a:lnTo>
                <a:lnTo>
                  <a:pt x="4670184" y="2232025"/>
                </a:lnTo>
                <a:lnTo>
                  <a:pt x="4655067" y="2278062"/>
                </a:lnTo>
                <a:lnTo>
                  <a:pt x="4638271" y="2319337"/>
                </a:lnTo>
                <a:lnTo>
                  <a:pt x="4618116" y="2359025"/>
                </a:lnTo>
                <a:lnTo>
                  <a:pt x="4597961" y="2395537"/>
                </a:lnTo>
                <a:lnTo>
                  <a:pt x="4577806" y="2433637"/>
                </a:lnTo>
                <a:lnTo>
                  <a:pt x="4559330" y="2471737"/>
                </a:lnTo>
                <a:lnTo>
                  <a:pt x="4540854" y="2513012"/>
                </a:lnTo>
                <a:lnTo>
                  <a:pt x="4525739" y="2560637"/>
                </a:lnTo>
                <a:lnTo>
                  <a:pt x="4515661" y="2613025"/>
                </a:lnTo>
                <a:lnTo>
                  <a:pt x="4505583" y="2671762"/>
                </a:lnTo>
                <a:lnTo>
                  <a:pt x="4503903" y="2741612"/>
                </a:lnTo>
                <a:lnTo>
                  <a:pt x="4505583" y="2809875"/>
                </a:lnTo>
                <a:lnTo>
                  <a:pt x="4515661" y="2868612"/>
                </a:lnTo>
                <a:lnTo>
                  <a:pt x="4525739" y="2922587"/>
                </a:lnTo>
                <a:lnTo>
                  <a:pt x="4540854" y="2967037"/>
                </a:lnTo>
                <a:lnTo>
                  <a:pt x="4559330" y="3009900"/>
                </a:lnTo>
                <a:lnTo>
                  <a:pt x="4577806" y="3046412"/>
                </a:lnTo>
                <a:lnTo>
                  <a:pt x="4597961" y="3084512"/>
                </a:lnTo>
                <a:lnTo>
                  <a:pt x="4618116" y="3121025"/>
                </a:lnTo>
                <a:lnTo>
                  <a:pt x="4638271" y="3160712"/>
                </a:lnTo>
                <a:lnTo>
                  <a:pt x="4655067" y="3201987"/>
                </a:lnTo>
                <a:lnTo>
                  <a:pt x="4670184" y="3248025"/>
                </a:lnTo>
                <a:lnTo>
                  <a:pt x="4681941" y="3300412"/>
                </a:lnTo>
                <a:lnTo>
                  <a:pt x="4690339" y="3360737"/>
                </a:lnTo>
                <a:lnTo>
                  <a:pt x="4693698" y="3427412"/>
                </a:lnTo>
                <a:lnTo>
                  <a:pt x="4690339" y="3497262"/>
                </a:lnTo>
                <a:lnTo>
                  <a:pt x="4681941" y="3557587"/>
                </a:lnTo>
                <a:lnTo>
                  <a:pt x="4670184" y="3609975"/>
                </a:lnTo>
                <a:lnTo>
                  <a:pt x="4655067" y="3656012"/>
                </a:lnTo>
                <a:lnTo>
                  <a:pt x="4638271" y="3697287"/>
                </a:lnTo>
                <a:lnTo>
                  <a:pt x="4618116" y="3736975"/>
                </a:lnTo>
                <a:lnTo>
                  <a:pt x="4577806" y="3811587"/>
                </a:lnTo>
                <a:lnTo>
                  <a:pt x="4559330" y="3848100"/>
                </a:lnTo>
                <a:lnTo>
                  <a:pt x="4540854" y="3890962"/>
                </a:lnTo>
                <a:lnTo>
                  <a:pt x="4525739" y="3935412"/>
                </a:lnTo>
                <a:lnTo>
                  <a:pt x="4515661" y="3987800"/>
                </a:lnTo>
                <a:lnTo>
                  <a:pt x="4505583" y="4048125"/>
                </a:lnTo>
                <a:lnTo>
                  <a:pt x="4503903" y="4116387"/>
                </a:lnTo>
                <a:lnTo>
                  <a:pt x="4505583" y="4186237"/>
                </a:lnTo>
                <a:lnTo>
                  <a:pt x="4515661" y="4244975"/>
                </a:lnTo>
                <a:lnTo>
                  <a:pt x="4525739" y="4297362"/>
                </a:lnTo>
                <a:lnTo>
                  <a:pt x="4540854" y="4343400"/>
                </a:lnTo>
                <a:lnTo>
                  <a:pt x="4559330" y="4386262"/>
                </a:lnTo>
                <a:lnTo>
                  <a:pt x="4577806" y="4424362"/>
                </a:lnTo>
                <a:lnTo>
                  <a:pt x="4618116" y="4498975"/>
                </a:lnTo>
                <a:lnTo>
                  <a:pt x="4638271" y="4537075"/>
                </a:lnTo>
                <a:lnTo>
                  <a:pt x="4655067" y="4579937"/>
                </a:lnTo>
                <a:lnTo>
                  <a:pt x="4670184" y="4625975"/>
                </a:lnTo>
                <a:lnTo>
                  <a:pt x="4681941" y="4678362"/>
                </a:lnTo>
                <a:lnTo>
                  <a:pt x="4690339" y="4738687"/>
                </a:lnTo>
                <a:lnTo>
                  <a:pt x="4693698" y="4806950"/>
                </a:lnTo>
                <a:lnTo>
                  <a:pt x="4690339" y="4875212"/>
                </a:lnTo>
                <a:lnTo>
                  <a:pt x="4681941" y="4935537"/>
                </a:lnTo>
                <a:lnTo>
                  <a:pt x="4670184" y="4987925"/>
                </a:lnTo>
                <a:lnTo>
                  <a:pt x="4655067" y="5033962"/>
                </a:lnTo>
                <a:lnTo>
                  <a:pt x="4638271" y="5075237"/>
                </a:lnTo>
                <a:lnTo>
                  <a:pt x="4618116" y="5114925"/>
                </a:lnTo>
                <a:lnTo>
                  <a:pt x="4597961" y="5149850"/>
                </a:lnTo>
                <a:lnTo>
                  <a:pt x="4577806" y="5186362"/>
                </a:lnTo>
                <a:lnTo>
                  <a:pt x="4559330" y="5226050"/>
                </a:lnTo>
                <a:lnTo>
                  <a:pt x="4540854" y="5268912"/>
                </a:lnTo>
                <a:lnTo>
                  <a:pt x="4525739" y="5313362"/>
                </a:lnTo>
                <a:lnTo>
                  <a:pt x="4515661" y="5365750"/>
                </a:lnTo>
                <a:lnTo>
                  <a:pt x="4505583" y="5426075"/>
                </a:lnTo>
                <a:lnTo>
                  <a:pt x="4503903" y="5494337"/>
                </a:lnTo>
                <a:lnTo>
                  <a:pt x="4505583" y="5562600"/>
                </a:lnTo>
                <a:lnTo>
                  <a:pt x="4515661" y="5622925"/>
                </a:lnTo>
                <a:lnTo>
                  <a:pt x="4525739" y="5675312"/>
                </a:lnTo>
                <a:lnTo>
                  <a:pt x="4540854" y="5721350"/>
                </a:lnTo>
                <a:lnTo>
                  <a:pt x="4559330" y="5762625"/>
                </a:lnTo>
                <a:lnTo>
                  <a:pt x="4577806" y="5802312"/>
                </a:lnTo>
                <a:lnTo>
                  <a:pt x="4597961" y="5840412"/>
                </a:lnTo>
                <a:lnTo>
                  <a:pt x="4618116" y="5876925"/>
                </a:lnTo>
                <a:lnTo>
                  <a:pt x="4638271" y="5915025"/>
                </a:lnTo>
                <a:lnTo>
                  <a:pt x="4655067" y="5956300"/>
                </a:lnTo>
                <a:lnTo>
                  <a:pt x="4670184" y="6003925"/>
                </a:lnTo>
                <a:lnTo>
                  <a:pt x="4681941" y="6056312"/>
                </a:lnTo>
                <a:lnTo>
                  <a:pt x="4690339" y="6113462"/>
                </a:lnTo>
                <a:lnTo>
                  <a:pt x="4693698" y="6183312"/>
                </a:lnTo>
                <a:lnTo>
                  <a:pt x="4690339" y="6251575"/>
                </a:lnTo>
                <a:lnTo>
                  <a:pt x="4681941" y="6311900"/>
                </a:lnTo>
                <a:lnTo>
                  <a:pt x="4670184" y="6361112"/>
                </a:lnTo>
                <a:lnTo>
                  <a:pt x="4655067" y="6407150"/>
                </a:lnTo>
                <a:lnTo>
                  <a:pt x="4638271" y="6448425"/>
                </a:lnTo>
                <a:lnTo>
                  <a:pt x="4619796" y="6488112"/>
                </a:lnTo>
                <a:lnTo>
                  <a:pt x="4601320" y="6523037"/>
                </a:lnTo>
                <a:lnTo>
                  <a:pt x="4581165" y="6561137"/>
                </a:lnTo>
                <a:lnTo>
                  <a:pt x="4561010" y="6597650"/>
                </a:lnTo>
                <a:lnTo>
                  <a:pt x="4544214" y="6640512"/>
                </a:lnTo>
                <a:lnTo>
                  <a:pt x="4527418" y="6683375"/>
                </a:lnTo>
                <a:lnTo>
                  <a:pt x="4517340" y="6735762"/>
                </a:lnTo>
                <a:lnTo>
                  <a:pt x="4508943" y="6791325"/>
                </a:lnTo>
                <a:lnTo>
                  <a:pt x="4503903" y="6858000"/>
                </a:lnTo>
                <a:lnTo>
                  <a:pt x="1582057" y="6858000"/>
                </a:lnTo>
                <a:lnTo>
                  <a:pt x="420914" y="6858000"/>
                </a:lnTo>
                <a:lnTo>
                  <a:pt x="0" y="6858000"/>
                </a:lnTo>
                <a:close/>
              </a:path>
            </a:pathLst>
          </a:custGeom>
          <a:solidFill>
            <a:schemeClr val="tx1"/>
          </a:solidFill>
          <a:ln w="0">
            <a:noFill/>
            <a:prstDash val="solid"/>
            <a:round/>
            <a:headEnd/>
            <a:tailEnd/>
          </a:ln>
        </p:spPr>
        <p:txBody>
          <a:bodyPr wrap="square">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7" name="Freeform: Shape 26">
            <a:extLst>
              <a:ext uri="{FF2B5EF4-FFF2-40B4-BE49-F238E27FC236}">
                <a16:creationId xmlns:a16="http://schemas.microsoft.com/office/drawing/2014/main" id="{4B9FAFB2-BEB5-4848-8018-BCAD99E2E1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838076" cy="6858000"/>
          </a:xfrm>
          <a:custGeom>
            <a:avLst/>
            <a:gdLst>
              <a:gd name="connsiteX0" fmla="*/ 4838076 w 4838076"/>
              <a:gd name="connsiteY0" fmla="*/ 0 h 6858000"/>
              <a:gd name="connsiteX1" fmla="*/ 4417162 w 4838076"/>
              <a:gd name="connsiteY1" fmla="*/ 0 h 6858000"/>
              <a:gd name="connsiteX2" fmla="*/ 3459219 w 4838076"/>
              <a:gd name="connsiteY2" fmla="*/ 0 h 6858000"/>
              <a:gd name="connsiteX3" fmla="*/ 334174 w 4838076"/>
              <a:gd name="connsiteY3" fmla="*/ 0 h 6858000"/>
              <a:gd name="connsiteX4" fmla="*/ 334173 w 4838076"/>
              <a:gd name="connsiteY4" fmla="*/ 0 h 6858000"/>
              <a:gd name="connsiteX5" fmla="*/ 189795 w 4838076"/>
              <a:gd name="connsiteY5" fmla="*/ 0 h 6858000"/>
              <a:gd name="connsiteX6" fmla="*/ 184756 w 4838076"/>
              <a:gd name="connsiteY6" fmla="*/ 66675 h 6858000"/>
              <a:gd name="connsiteX7" fmla="*/ 176358 w 4838076"/>
              <a:gd name="connsiteY7" fmla="*/ 122237 h 6858000"/>
              <a:gd name="connsiteX8" fmla="*/ 166281 w 4838076"/>
              <a:gd name="connsiteY8" fmla="*/ 174625 h 6858000"/>
              <a:gd name="connsiteX9" fmla="*/ 149485 w 4838076"/>
              <a:gd name="connsiteY9" fmla="*/ 217487 h 6858000"/>
              <a:gd name="connsiteX10" fmla="*/ 132689 w 4838076"/>
              <a:gd name="connsiteY10" fmla="*/ 260350 h 6858000"/>
              <a:gd name="connsiteX11" fmla="*/ 112534 w 4838076"/>
              <a:gd name="connsiteY11" fmla="*/ 296862 h 6858000"/>
              <a:gd name="connsiteX12" fmla="*/ 92379 w 4838076"/>
              <a:gd name="connsiteY12" fmla="*/ 334962 h 6858000"/>
              <a:gd name="connsiteX13" fmla="*/ 73903 w 4838076"/>
              <a:gd name="connsiteY13" fmla="*/ 369887 h 6858000"/>
              <a:gd name="connsiteX14" fmla="*/ 55427 w 4838076"/>
              <a:gd name="connsiteY14" fmla="*/ 409575 h 6858000"/>
              <a:gd name="connsiteX15" fmla="*/ 38632 w 4838076"/>
              <a:gd name="connsiteY15" fmla="*/ 450850 h 6858000"/>
              <a:gd name="connsiteX16" fmla="*/ 23515 w 4838076"/>
              <a:gd name="connsiteY16" fmla="*/ 496887 h 6858000"/>
              <a:gd name="connsiteX17" fmla="*/ 11758 w 4838076"/>
              <a:gd name="connsiteY17" fmla="*/ 546100 h 6858000"/>
              <a:gd name="connsiteX18" fmla="*/ 3359 w 4838076"/>
              <a:gd name="connsiteY18" fmla="*/ 606425 h 6858000"/>
              <a:gd name="connsiteX19" fmla="*/ 0 w 4838076"/>
              <a:gd name="connsiteY19" fmla="*/ 673100 h 6858000"/>
              <a:gd name="connsiteX20" fmla="*/ 3359 w 4838076"/>
              <a:gd name="connsiteY20" fmla="*/ 744537 h 6858000"/>
              <a:gd name="connsiteX21" fmla="*/ 11758 w 4838076"/>
              <a:gd name="connsiteY21" fmla="*/ 801687 h 6858000"/>
              <a:gd name="connsiteX22" fmla="*/ 23515 w 4838076"/>
              <a:gd name="connsiteY22" fmla="*/ 854075 h 6858000"/>
              <a:gd name="connsiteX23" fmla="*/ 38632 w 4838076"/>
              <a:gd name="connsiteY23" fmla="*/ 901700 h 6858000"/>
              <a:gd name="connsiteX24" fmla="*/ 55427 w 4838076"/>
              <a:gd name="connsiteY24" fmla="*/ 942975 h 6858000"/>
              <a:gd name="connsiteX25" fmla="*/ 75583 w 4838076"/>
              <a:gd name="connsiteY25" fmla="*/ 981075 h 6858000"/>
              <a:gd name="connsiteX26" fmla="*/ 95738 w 4838076"/>
              <a:gd name="connsiteY26" fmla="*/ 1017587 h 6858000"/>
              <a:gd name="connsiteX27" fmla="*/ 115893 w 4838076"/>
              <a:gd name="connsiteY27" fmla="*/ 1055687 h 6858000"/>
              <a:gd name="connsiteX28" fmla="*/ 134368 w 4838076"/>
              <a:gd name="connsiteY28" fmla="*/ 1095375 h 6858000"/>
              <a:gd name="connsiteX29" fmla="*/ 152844 w 4838076"/>
              <a:gd name="connsiteY29" fmla="*/ 1136650 h 6858000"/>
              <a:gd name="connsiteX30" fmla="*/ 167960 w 4838076"/>
              <a:gd name="connsiteY30" fmla="*/ 1182687 h 6858000"/>
              <a:gd name="connsiteX31" fmla="*/ 178038 w 4838076"/>
              <a:gd name="connsiteY31" fmla="*/ 1235075 h 6858000"/>
              <a:gd name="connsiteX32" fmla="*/ 188115 w 4838076"/>
              <a:gd name="connsiteY32" fmla="*/ 1295400 h 6858000"/>
              <a:gd name="connsiteX33" fmla="*/ 189795 w 4838076"/>
              <a:gd name="connsiteY33" fmla="*/ 1363662 h 6858000"/>
              <a:gd name="connsiteX34" fmla="*/ 188115 w 4838076"/>
              <a:gd name="connsiteY34" fmla="*/ 1431925 h 6858000"/>
              <a:gd name="connsiteX35" fmla="*/ 178038 w 4838076"/>
              <a:gd name="connsiteY35" fmla="*/ 1492250 h 6858000"/>
              <a:gd name="connsiteX36" fmla="*/ 167960 w 4838076"/>
              <a:gd name="connsiteY36" fmla="*/ 1544637 h 6858000"/>
              <a:gd name="connsiteX37" fmla="*/ 152844 w 4838076"/>
              <a:gd name="connsiteY37" fmla="*/ 1589087 h 6858000"/>
              <a:gd name="connsiteX38" fmla="*/ 134368 w 4838076"/>
              <a:gd name="connsiteY38" fmla="*/ 1631950 h 6858000"/>
              <a:gd name="connsiteX39" fmla="*/ 115893 w 4838076"/>
              <a:gd name="connsiteY39" fmla="*/ 1671637 h 6858000"/>
              <a:gd name="connsiteX40" fmla="*/ 95738 w 4838076"/>
              <a:gd name="connsiteY40" fmla="*/ 1708150 h 6858000"/>
              <a:gd name="connsiteX41" fmla="*/ 75583 w 4838076"/>
              <a:gd name="connsiteY41" fmla="*/ 1743075 h 6858000"/>
              <a:gd name="connsiteX42" fmla="*/ 55427 w 4838076"/>
              <a:gd name="connsiteY42" fmla="*/ 1782762 h 6858000"/>
              <a:gd name="connsiteX43" fmla="*/ 38632 w 4838076"/>
              <a:gd name="connsiteY43" fmla="*/ 1824037 h 6858000"/>
              <a:gd name="connsiteX44" fmla="*/ 23515 w 4838076"/>
              <a:gd name="connsiteY44" fmla="*/ 1870075 h 6858000"/>
              <a:gd name="connsiteX45" fmla="*/ 11758 w 4838076"/>
              <a:gd name="connsiteY45" fmla="*/ 1922462 h 6858000"/>
              <a:gd name="connsiteX46" fmla="*/ 3359 w 4838076"/>
              <a:gd name="connsiteY46" fmla="*/ 1982787 h 6858000"/>
              <a:gd name="connsiteX47" fmla="*/ 0 w 4838076"/>
              <a:gd name="connsiteY47" fmla="*/ 2051050 h 6858000"/>
              <a:gd name="connsiteX48" fmla="*/ 3359 w 4838076"/>
              <a:gd name="connsiteY48" fmla="*/ 2119312 h 6858000"/>
              <a:gd name="connsiteX49" fmla="*/ 11758 w 4838076"/>
              <a:gd name="connsiteY49" fmla="*/ 2179637 h 6858000"/>
              <a:gd name="connsiteX50" fmla="*/ 23515 w 4838076"/>
              <a:gd name="connsiteY50" fmla="*/ 2232025 h 6858000"/>
              <a:gd name="connsiteX51" fmla="*/ 38632 w 4838076"/>
              <a:gd name="connsiteY51" fmla="*/ 2278062 h 6858000"/>
              <a:gd name="connsiteX52" fmla="*/ 55427 w 4838076"/>
              <a:gd name="connsiteY52" fmla="*/ 2319337 h 6858000"/>
              <a:gd name="connsiteX53" fmla="*/ 75583 w 4838076"/>
              <a:gd name="connsiteY53" fmla="*/ 2359025 h 6858000"/>
              <a:gd name="connsiteX54" fmla="*/ 95738 w 4838076"/>
              <a:gd name="connsiteY54" fmla="*/ 2395537 h 6858000"/>
              <a:gd name="connsiteX55" fmla="*/ 115893 w 4838076"/>
              <a:gd name="connsiteY55" fmla="*/ 2433637 h 6858000"/>
              <a:gd name="connsiteX56" fmla="*/ 134368 w 4838076"/>
              <a:gd name="connsiteY56" fmla="*/ 2471737 h 6858000"/>
              <a:gd name="connsiteX57" fmla="*/ 152844 w 4838076"/>
              <a:gd name="connsiteY57" fmla="*/ 2513012 h 6858000"/>
              <a:gd name="connsiteX58" fmla="*/ 167960 w 4838076"/>
              <a:gd name="connsiteY58" fmla="*/ 2560637 h 6858000"/>
              <a:gd name="connsiteX59" fmla="*/ 178038 w 4838076"/>
              <a:gd name="connsiteY59" fmla="*/ 2613025 h 6858000"/>
              <a:gd name="connsiteX60" fmla="*/ 188115 w 4838076"/>
              <a:gd name="connsiteY60" fmla="*/ 2671762 h 6858000"/>
              <a:gd name="connsiteX61" fmla="*/ 189795 w 4838076"/>
              <a:gd name="connsiteY61" fmla="*/ 2741612 h 6858000"/>
              <a:gd name="connsiteX62" fmla="*/ 188115 w 4838076"/>
              <a:gd name="connsiteY62" fmla="*/ 2809875 h 6858000"/>
              <a:gd name="connsiteX63" fmla="*/ 178038 w 4838076"/>
              <a:gd name="connsiteY63" fmla="*/ 2868612 h 6858000"/>
              <a:gd name="connsiteX64" fmla="*/ 167960 w 4838076"/>
              <a:gd name="connsiteY64" fmla="*/ 2922587 h 6858000"/>
              <a:gd name="connsiteX65" fmla="*/ 152844 w 4838076"/>
              <a:gd name="connsiteY65" fmla="*/ 2967037 h 6858000"/>
              <a:gd name="connsiteX66" fmla="*/ 134368 w 4838076"/>
              <a:gd name="connsiteY66" fmla="*/ 3009900 h 6858000"/>
              <a:gd name="connsiteX67" fmla="*/ 115893 w 4838076"/>
              <a:gd name="connsiteY67" fmla="*/ 3046412 h 6858000"/>
              <a:gd name="connsiteX68" fmla="*/ 95738 w 4838076"/>
              <a:gd name="connsiteY68" fmla="*/ 3084512 h 6858000"/>
              <a:gd name="connsiteX69" fmla="*/ 75583 w 4838076"/>
              <a:gd name="connsiteY69" fmla="*/ 3121025 h 6858000"/>
              <a:gd name="connsiteX70" fmla="*/ 55427 w 4838076"/>
              <a:gd name="connsiteY70" fmla="*/ 3160712 h 6858000"/>
              <a:gd name="connsiteX71" fmla="*/ 38632 w 4838076"/>
              <a:gd name="connsiteY71" fmla="*/ 3201987 h 6858000"/>
              <a:gd name="connsiteX72" fmla="*/ 23515 w 4838076"/>
              <a:gd name="connsiteY72" fmla="*/ 3248025 h 6858000"/>
              <a:gd name="connsiteX73" fmla="*/ 11758 w 4838076"/>
              <a:gd name="connsiteY73" fmla="*/ 3300412 h 6858000"/>
              <a:gd name="connsiteX74" fmla="*/ 3359 w 4838076"/>
              <a:gd name="connsiteY74" fmla="*/ 3360737 h 6858000"/>
              <a:gd name="connsiteX75" fmla="*/ 0 w 4838076"/>
              <a:gd name="connsiteY75" fmla="*/ 3427412 h 6858000"/>
              <a:gd name="connsiteX76" fmla="*/ 3359 w 4838076"/>
              <a:gd name="connsiteY76" fmla="*/ 3497262 h 6858000"/>
              <a:gd name="connsiteX77" fmla="*/ 11758 w 4838076"/>
              <a:gd name="connsiteY77" fmla="*/ 3557587 h 6858000"/>
              <a:gd name="connsiteX78" fmla="*/ 23515 w 4838076"/>
              <a:gd name="connsiteY78" fmla="*/ 3609975 h 6858000"/>
              <a:gd name="connsiteX79" fmla="*/ 38632 w 4838076"/>
              <a:gd name="connsiteY79" fmla="*/ 3656012 h 6858000"/>
              <a:gd name="connsiteX80" fmla="*/ 55427 w 4838076"/>
              <a:gd name="connsiteY80" fmla="*/ 3697287 h 6858000"/>
              <a:gd name="connsiteX81" fmla="*/ 75583 w 4838076"/>
              <a:gd name="connsiteY81" fmla="*/ 3736975 h 6858000"/>
              <a:gd name="connsiteX82" fmla="*/ 115893 w 4838076"/>
              <a:gd name="connsiteY82" fmla="*/ 3811587 h 6858000"/>
              <a:gd name="connsiteX83" fmla="*/ 134368 w 4838076"/>
              <a:gd name="connsiteY83" fmla="*/ 3848100 h 6858000"/>
              <a:gd name="connsiteX84" fmla="*/ 152844 w 4838076"/>
              <a:gd name="connsiteY84" fmla="*/ 3890962 h 6858000"/>
              <a:gd name="connsiteX85" fmla="*/ 167960 w 4838076"/>
              <a:gd name="connsiteY85" fmla="*/ 3935412 h 6858000"/>
              <a:gd name="connsiteX86" fmla="*/ 178038 w 4838076"/>
              <a:gd name="connsiteY86" fmla="*/ 3987800 h 6858000"/>
              <a:gd name="connsiteX87" fmla="*/ 188115 w 4838076"/>
              <a:gd name="connsiteY87" fmla="*/ 4048125 h 6858000"/>
              <a:gd name="connsiteX88" fmla="*/ 189795 w 4838076"/>
              <a:gd name="connsiteY88" fmla="*/ 4116387 h 6858000"/>
              <a:gd name="connsiteX89" fmla="*/ 188115 w 4838076"/>
              <a:gd name="connsiteY89" fmla="*/ 4186237 h 6858000"/>
              <a:gd name="connsiteX90" fmla="*/ 178038 w 4838076"/>
              <a:gd name="connsiteY90" fmla="*/ 4244975 h 6858000"/>
              <a:gd name="connsiteX91" fmla="*/ 167960 w 4838076"/>
              <a:gd name="connsiteY91" fmla="*/ 4297362 h 6858000"/>
              <a:gd name="connsiteX92" fmla="*/ 152844 w 4838076"/>
              <a:gd name="connsiteY92" fmla="*/ 4343400 h 6858000"/>
              <a:gd name="connsiteX93" fmla="*/ 134368 w 4838076"/>
              <a:gd name="connsiteY93" fmla="*/ 4386262 h 6858000"/>
              <a:gd name="connsiteX94" fmla="*/ 115893 w 4838076"/>
              <a:gd name="connsiteY94" fmla="*/ 4424362 h 6858000"/>
              <a:gd name="connsiteX95" fmla="*/ 75583 w 4838076"/>
              <a:gd name="connsiteY95" fmla="*/ 4498975 h 6858000"/>
              <a:gd name="connsiteX96" fmla="*/ 55427 w 4838076"/>
              <a:gd name="connsiteY96" fmla="*/ 4537075 h 6858000"/>
              <a:gd name="connsiteX97" fmla="*/ 38632 w 4838076"/>
              <a:gd name="connsiteY97" fmla="*/ 4579937 h 6858000"/>
              <a:gd name="connsiteX98" fmla="*/ 23515 w 4838076"/>
              <a:gd name="connsiteY98" fmla="*/ 4625975 h 6858000"/>
              <a:gd name="connsiteX99" fmla="*/ 11758 w 4838076"/>
              <a:gd name="connsiteY99" fmla="*/ 4678362 h 6858000"/>
              <a:gd name="connsiteX100" fmla="*/ 3359 w 4838076"/>
              <a:gd name="connsiteY100" fmla="*/ 4738687 h 6858000"/>
              <a:gd name="connsiteX101" fmla="*/ 0 w 4838076"/>
              <a:gd name="connsiteY101" fmla="*/ 4806950 h 6858000"/>
              <a:gd name="connsiteX102" fmla="*/ 3359 w 4838076"/>
              <a:gd name="connsiteY102" fmla="*/ 4875212 h 6858000"/>
              <a:gd name="connsiteX103" fmla="*/ 11758 w 4838076"/>
              <a:gd name="connsiteY103" fmla="*/ 4935537 h 6858000"/>
              <a:gd name="connsiteX104" fmla="*/ 23515 w 4838076"/>
              <a:gd name="connsiteY104" fmla="*/ 4987925 h 6858000"/>
              <a:gd name="connsiteX105" fmla="*/ 38632 w 4838076"/>
              <a:gd name="connsiteY105" fmla="*/ 5033962 h 6858000"/>
              <a:gd name="connsiteX106" fmla="*/ 55427 w 4838076"/>
              <a:gd name="connsiteY106" fmla="*/ 5075237 h 6858000"/>
              <a:gd name="connsiteX107" fmla="*/ 75583 w 4838076"/>
              <a:gd name="connsiteY107" fmla="*/ 5114925 h 6858000"/>
              <a:gd name="connsiteX108" fmla="*/ 95738 w 4838076"/>
              <a:gd name="connsiteY108" fmla="*/ 5149850 h 6858000"/>
              <a:gd name="connsiteX109" fmla="*/ 115893 w 4838076"/>
              <a:gd name="connsiteY109" fmla="*/ 5186362 h 6858000"/>
              <a:gd name="connsiteX110" fmla="*/ 134368 w 4838076"/>
              <a:gd name="connsiteY110" fmla="*/ 5226050 h 6858000"/>
              <a:gd name="connsiteX111" fmla="*/ 152844 w 4838076"/>
              <a:gd name="connsiteY111" fmla="*/ 5268912 h 6858000"/>
              <a:gd name="connsiteX112" fmla="*/ 167960 w 4838076"/>
              <a:gd name="connsiteY112" fmla="*/ 5313362 h 6858000"/>
              <a:gd name="connsiteX113" fmla="*/ 178038 w 4838076"/>
              <a:gd name="connsiteY113" fmla="*/ 5365750 h 6858000"/>
              <a:gd name="connsiteX114" fmla="*/ 188115 w 4838076"/>
              <a:gd name="connsiteY114" fmla="*/ 5426075 h 6858000"/>
              <a:gd name="connsiteX115" fmla="*/ 189795 w 4838076"/>
              <a:gd name="connsiteY115" fmla="*/ 5494337 h 6858000"/>
              <a:gd name="connsiteX116" fmla="*/ 188115 w 4838076"/>
              <a:gd name="connsiteY116" fmla="*/ 5562600 h 6858000"/>
              <a:gd name="connsiteX117" fmla="*/ 178038 w 4838076"/>
              <a:gd name="connsiteY117" fmla="*/ 5622925 h 6858000"/>
              <a:gd name="connsiteX118" fmla="*/ 167960 w 4838076"/>
              <a:gd name="connsiteY118" fmla="*/ 5675312 h 6858000"/>
              <a:gd name="connsiteX119" fmla="*/ 152844 w 4838076"/>
              <a:gd name="connsiteY119" fmla="*/ 5721350 h 6858000"/>
              <a:gd name="connsiteX120" fmla="*/ 134368 w 4838076"/>
              <a:gd name="connsiteY120" fmla="*/ 5762625 h 6858000"/>
              <a:gd name="connsiteX121" fmla="*/ 115893 w 4838076"/>
              <a:gd name="connsiteY121" fmla="*/ 5802312 h 6858000"/>
              <a:gd name="connsiteX122" fmla="*/ 95738 w 4838076"/>
              <a:gd name="connsiteY122" fmla="*/ 5840412 h 6858000"/>
              <a:gd name="connsiteX123" fmla="*/ 75583 w 4838076"/>
              <a:gd name="connsiteY123" fmla="*/ 5876925 h 6858000"/>
              <a:gd name="connsiteX124" fmla="*/ 55427 w 4838076"/>
              <a:gd name="connsiteY124" fmla="*/ 5915025 h 6858000"/>
              <a:gd name="connsiteX125" fmla="*/ 38632 w 4838076"/>
              <a:gd name="connsiteY125" fmla="*/ 5956300 h 6858000"/>
              <a:gd name="connsiteX126" fmla="*/ 23515 w 4838076"/>
              <a:gd name="connsiteY126" fmla="*/ 6003925 h 6858000"/>
              <a:gd name="connsiteX127" fmla="*/ 11758 w 4838076"/>
              <a:gd name="connsiteY127" fmla="*/ 6056312 h 6858000"/>
              <a:gd name="connsiteX128" fmla="*/ 3359 w 4838076"/>
              <a:gd name="connsiteY128" fmla="*/ 6113462 h 6858000"/>
              <a:gd name="connsiteX129" fmla="*/ 0 w 4838076"/>
              <a:gd name="connsiteY129" fmla="*/ 6183312 h 6858000"/>
              <a:gd name="connsiteX130" fmla="*/ 3359 w 4838076"/>
              <a:gd name="connsiteY130" fmla="*/ 6251575 h 6858000"/>
              <a:gd name="connsiteX131" fmla="*/ 11758 w 4838076"/>
              <a:gd name="connsiteY131" fmla="*/ 6311900 h 6858000"/>
              <a:gd name="connsiteX132" fmla="*/ 23515 w 4838076"/>
              <a:gd name="connsiteY132" fmla="*/ 6361112 h 6858000"/>
              <a:gd name="connsiteX133" fmla="*/ 38632 w 4838076"/>
              <a:gd name="connsiteY133" fmla="*/ 6407150 h 6858000"/>
              <a:gd name="connsiteX134" fmla="*/ 55427 w 4838076"/>
              <a:gd name="connsiteY134" fmla="*/ 6448425 h 6858000"/>
              <a:gd name="connsiteX135" fmla="*/ 73903 w 4838076"/>
              <a:gd name="connsiteY135" fmla="*/ 6488112 h 6858000"/>
              <a:gd name="connsiteX136" fmla="*/ 92379 w 4838076"/>
              <a:gd name="connsiteY136" fmla="*/ 6523037 h 6858000"/>
              <a:gd name="connsiteX137" fmla="*/ 112534 w 4838076"/>
              <a:gd name="connsiteY137" fmla="*/ 6561137 h 6858000"/>
              <a:gd name="connsiteX138" fmla="*/ 132689 w 4838076"/>
              <a:gd name="connsiteY138" fmla="*/ 6597650 h 6858000"/>
              <a:gd name="connsiteX139" fmla="*/ 149485 w 4838076"/>
              <a:gd name="connsiteY139" fmla="*/ 6640512 h 6858000"/>
              <a:gd name="connsiteX140" fmla="*/ 166281 w 4838076"/>
              <a:gd name="connsiteY140" fmla="*/ 6683375 h 6858000"/>
              <a:gd name="connsiteX141" fmla="*/ 176358 w 4838076"/>
              <a:gd name="connsiteY141" fmla="*/ 6735762 h 6858000"/>
              <a:gd name="connsiteX142" fmla="*/ 184756 w 4838076"/>
              <a:gd name="connsiteY142" fmla="*/ 6791325 h 6858000"/>
              <a:gd name="connsiteX143" fmla="*/ 189795 w 4838076"/>
              <a:gd name="connsiteY143" fmla="*/ 6858000 h 6858000"/>
              <a:gd name="connsiteX144" fmla="*/ 334173 w 4838076"/>
              <a:gd name="connsiteY144" fmla="*/ 6858000 h 6858000"/>
              <a:gd name="connsiteX145" fmla="*/ 334174 w 4838076"/>
              <a:gd name="connsiteY145" fmla="*/ 6858000 h 6858000"/>
              <a:gd name="connsiteX146" fmla="*/ 3459219 w 4838076"/>
              <a:gd name="connsiteY146" fmla="*/ 6858000 h 6858000"/>
              <a:gd name="connsiteX147" fmla="*/ 4417162 w 4838076"/>
              <a:gd name="connsiteY147" fmla="*/ 6858000 h 6858000"/>
              <a:gd name="connsiteX148" fmla="*/ 4838076 w 4838076"/>
              <a:gd name="connsiteY148"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Lst>
            <a:rect l="l" t="t" r="r" b="b"/>
            <a:pathLst>
              <a:path w="4838076" h="6858000">
                <a:moveTo>
                  <a:pt x="4838076" y="0"/>
                </a:moveTo>
                <a:lnTo>
                  <a:pt x="4417162" y="0"/>
                </a:lnTo>
                <a:lnTo>
                  <a:pt x="3459219" y="0"/>
                </a:lnTo>
                <a:lnTo>
                  <a:pt x="334174" y="0"/>
                </a:lnTo>
                <a:lnTo>
                  <a:pt x="334173" y="0"/>
                </a:lnTo>
                <a:lnTo>
                  <a:pt x="189795" y="0"/>
                </a:lnTo>
                <a:lnTo>
                  <a:pt x="184756" y="66675"/>
                </a:lnTo>
                <a:lnTo>
                  <a:pt x="176358" y="122237"/>
                </a:lnTo>
                <a:lnTo>
                  <a:pt x="166281" y="174625"/>
                </a:lnTo>
                <a:lnTo>
                  <a:pt x="149485" y="217487"/>
                </a:lnTo>
                <a:lnTo>
                  <a:pt x="132689" y="260350"/>
                </a:lnTo>
                <a:lnTo>
                  <a:pt x="112534" y="296862"/>
                </a:lnTo>
                <a:lnTo>
                  <a:pt x="92379" y="334962"/>
                </a:lnTo>
                <a:lnTo>
                  <a:pt x="73903" y="369887"/>
                </a:lnTo>
                <a:lnTo>
                  <a:pt x="55427" y="409575"/>
                </a:lnTo>
                <a:lnTo>
                  <a:pt x="38632" y="450850"/>
                </a:lnTo>
                <a:lnTo>
                  <a:pt x="23515" y="496887"/>
                </a:lnTo>
                <a:lnTo>
                  <a:pt x="11758" y="546100"/>
                </a:lnTo>
                <a:lnTo>
                  <a:pt x="3359" y="606425"/>
                </a:lnTo>
                <a:lnTo>
                  <a:pt x="0" y="673100"/>
                </a:lnTo>
                <a:lnTo>
                  <a:pt x="3359" y="744537"/>
                </a:lnTo>
                <a:lnTo>
                  <a:pt x="11758" y="801687"/>
                </a:lnTo>
                <a:lnTo>
                  <a:pt x="23515" y="854075"/>
                </a:lnTo>
                <a:lnTo>
                  <a:pt x="38632" y="901700"/>
                </a:lnTo>
                <a:lnTo>
                  <a:pt x="55427" y="942975"/>
                </a:lnTo>
                <a:lnTo>
                  <a:pt x="75583" y="981075"/>
                </a:lnTo>
                <a:lnTo>
                  <a:pt x="95738" y="1017587"/>
                </a:lnTo>
                <a:lnTo>
                  <a:pt x="115893" y="1055687"/>
                </a:lnTo>
                <a:lnTo>
                  <a:pt x="134368" y="1095375"/>
                </a:lnTo>
                <a:lnTo>
                  <a:pt x="152844" y="1136650"/>
                </a:lnTo>
                <a:lnTo>
                  <a:pt x="167960" y="1182687"/>
                </a:lnTo>
                <a:lnTo>
                  <a:pt x="178038" y="1235075"/>
                </a:lnTo>
                <a:lnTo>
                  <a:pt x="188115" y="1295400"/>
                </a:lnTo>
                <a:lnTo>
                  <a:pt x="189795" y="1363662"/>
                </a:lnTo>
                <a:lnTo>
                  <a:pt x="188115" y="1431925"/>
                </a:lnTo>
                <a:lnTo>
                  <a:pt x="178038" y="1492250"/>
                </a:lnTo>
                <a:lnTo>
                  <a:pt x="167960" y="1544637"/>
                </a:lnTo>
                <a:lnTo>
                  <a:pt x="152844" y="1589087"/>
                </a:lnTo>
                <a:lnTo>
                  <a:pt x="134368" y="1631950"/>
                </a:lnTo>
                <a:lnTo>
                  <a:pt x="115893" y="1671637"/>
                </a:lnTo>
                <a:lnTo>
                  <a:pt x="95738" y="1708150"/>
                </a:lnTo>
                <a:lnTo>
                  <a:pt x="75583" y="1743075"/>
                </a:lnTo>
                <a:lnTo>
                  <a:pt x="55427" y="1782762"/>
                </a:lnTo>
                <a:lnTo>
                  <a:pt x="38632" y="1824037"/>
                </a:lnTo>
                <a:lnTo>
                  <a:pt x="23515" y="1870075"/>
                </a:lnTo>
                <a:lnTo>
                  <a:pt x="11758" y="1922462"/>
                </a:lnTo>
                <a:lnTo>
                  <a:pt x="3359" y="1982787"/>
                </a:lnTo>
                <a:lnTo>
                  <a:pt x="0" y="2051050"/>
                </a:lnTo>
                <a:lnTo>
                  <a:pt x="3359" y="2119312"/>
                </a:lnTo>
                <a:lnTo>
                  <a:pt x="11758" y="2179637"/>
                </a:lnTo>
                <a:lnTo>
                  <a:pt x="23515" y="2232025"/>
                </a:lnTo>
                <a:lnTo>
                  <a:pt x="38632" y="2278062"/>
                </a:lnTo>
                <a:lnTo>
                  <a:pt x="55427" y="2319337"/>
                </a:lnTo>
                <a:lnTo>
                  <a:pt x="75583" y="2359025"/>
                </a:lnTo>
                <a:lnTo>
                  <a:pt x="95738" y="2395537"/>
                </a:lnTo>
                <a:lnTo>
                  <a:pt x="115893" y="2433637"/>
                </a:lnTo>
                <a:lnTo>
                  <a:pt x="134368" y="2471737"/>
                </a:lnTo>
                <a:lnTo>
                  <a:pt x="152844" y="2513012"/>
                </a:lnTo>
                <a:lnTo>
                  <a:pt x="167960" y="2560637"/>
                </a:lnTo>
                <a:lnTo>
                  <a:pt x="178038" y="2613025"/>
                </a:lnTo>
                <a:lnTo>
                  <a:pt x="188115" y="2671762"/>
                </a:lnTo>
                <a:lnTo>
                  <a:pt x="189795" y="2741612"/>
                </a:lnTo>
                <a:lnTo>
                  <a:pt x="188115" y="2809875"/>
                </a:lnTo>
                <a:lnTo>
                  <a:pt x="178038" y="2868612"/>
                </a:lnTo>
                <a:lnTo>
                  <a:pt x="167960" y="2922587"/>
                </a:lnTo>
                <a:lnTo>
                  <a:pt x="152844" y="2967037"/>
                </a:lnTo>
                <a:lnTo>
                  <a:pt x="134368" y="3009900"/>
                </a:lnTo>
                <a:lnTo>
                  <a:pt x="115893" y="3046412"/>
                </a:lnTo>
                <a:lnTo>
                  <a:pt x="95738" y="3084512"/>
                </a:lnTo>
                <a:lnTo>
                  <a:pt x="75583" y="3121025"/>
                </a:lnTo>
                <a:lnTo>
                  <a:pt x="55427" y="3160712"/>
                </a:lnTo>
                <a:lnTo>
                  <a:pt x="38632" y="3201987"/>
                </a:lnTo>
                <a:lnTo>
                  <a:pt x="23515" y="3248025"/>
                </a:lnTo>
                <a:lnTo>
                  <a:pt x="11758" y="3300412"/>
                </a:lnTo>
                <a:lnTo>
                  <a:pt x="3359" y="3360737"/>
                </a:lnTo>
                <a:lnTo>
                  <a:pt x="0" y="3427412"/>
                </a:lnTo>
                <a:lnTo>
                  <a:pt x="3359" y="3497262"/>
                </a:lnTo>
                <a:lnTo>
                  <a:pt x="11758" y="3557587"/>
                </a:lnTo>
                <a:lnTo>
                  <a:pt x="23515" y="3609975"/>
                </a:lnTo>
                <a:lnTo>
                  <a:pt x="38632" y="3656012"/>
                </a:lnTo>
                <a:lnTo>
                  <a:pt x="55427" y="3697287"/>
                </a:lnTo>
                <a:lnTo>
                  <a:pt x="75583" y="3736975"/>
                </a:lnTo>
                <a:lnTo>
                  <a:pt x="115893" y="3811587"/>
                </a:lnTo>
                <a:lnTo>
                  <a:pt x="134368" y="3848100"/>
                </a:lnTo>
                <a:lnTo>
                  <a:pt x="152844" y="3890962"/>
                </a:lnTo>
                <a:lnTo>
                  <a:pt x="167960" y="3935412"/>
                </a:lnTo>
                <a:lnTo>
                  <a:pt x="178038" y="3987800"/>
                </a:lnTo>
                <a:lnTo>
                  <a:pt x="188115" y="4048125"/>
                </a:lnTo>
                <a:lnTo>
                  <a:pt x="189795" y="4116387"/>
                </a:lnTo>
                <a:lnTo>
                  <a:pt x="188115" y="4186237"/>
                </a:lnTo>
                <a:lnTo>
                  <a:pt x="178038" y="4244975"/>
                </a:lnTo>
                <a:lnTo>
                  <a:pt x="167960" y="4297362"/>
                </a:lnTo>
                <a:lnTo>
                  <a:pt x="152844" y="4343400"/>
                </a:lnTo>
                <a:lnTo>
                  <a:pt x="134368" y="4386262"/>
                </a:lnTo>
                <a:lnTo>
                  <a:pt x="115893" y="4424362"/>
                </a:lnTo>
                <a:lnTo>
                  <a:pt x="75583" y="4498975"/>
                </a:lnTo>
                <a:lnTo>
                  <a:pt x="55427" y="4537075"/>
                </a:lnTo>
                <a:lnTo>
                  <a:pt x="38632" y="4579937"/>
                </a:lnTo>
                <a:lnTo>
                  <a:pt x="23515" y="4625975"/>
                </a:lnTo>
                <a:lnTo>
                  <a:pt x="11758" y="4678362"/>
                </a:lnTo>
                <a:lnTo>
                  <a:pt x="3359" y="4738687"/>
                </a:lnTo>
                <a:lnTo>
                  <a:pt x="0" y="4806950"/>
                </a:lnTo>
                <a:lnTo>
                  <a:pt x="3359" y="4875212"/>
                </a:lnTo>
                <a:lnTo>
                  <a:pt x="11758" y="4935537"/>
                </a:lnTo>
                <a:lnTo>
                  <a:pt x="23515" y="4987925"/>
                </a:lnTo>
                <a:lnTo>
                  <a:pt x="38632" y="5033962"/>
                </a:lnTo>
                <a:lnTo>
                  <a:pt x="55427" y="5075237"/>
                </a:lnTo>
                <a:lnTo>
                  <a:pt x="75583" y="5114925"/>
                </a:lnTo>
                <a:lnTo>
                  <a:pt x="95738" y="5149850"/>
                </a:lnTo>
                <a:lnTo>
                  <a:pt x="115893" y="5186362"/>
                </a:lnTo>
                <a:lnTo>
                  <a:pt x="134368" y="5226050"/>
                </a:lnTo>
                <a:lnTo>
                  <a:pt x="152844" y="5268912"/>
                </a:lnTo>
                <a:lnTo>
                  <a:pt x="167960" y="5313362"/>
                </a:lnTo>
                <a:lnTo>
                  <a:pt x="178038" y="5365750"/>
                </a:lnTo>
                <a:lnTo>
                  <a:pt x="188115" y="5426075"/>
                </a:lnTo>
                <a:lnTo>
                  <a:pt x="189795" y="5494337"/>
                </a:lnTo>
                <a:lnTo>
                  <a:pt x="188115" y="5562600"/>
                </a:lnTo>
                <a:lnTo>
                  <a:pt x="178038" y="5622925"/>
                </a:lnTo>
                <a:lnTo>
                  <a:pt x="167960" y="5675312"/>
                </a:lnTo>
                <a:lnTo>
                  <a:pt x="152844" y="5721350"/>
                </a:lnTo>
                <a:lnTo>
                  <a:pt x="134368" y="5762625"/>
                </a:lnTo>
                <a:lnTo>
                  <a:pt x="115893" y="5802312"/>
                </a:lnTo>
                <a:lnTo>
                  <a:pt x="95738" y="5840412"/>
                </a:lnTo>
                <a:lnTo>
                  <a:pt x="75583" y="5876925"/>
                </a:lnTo>
                <a:lnTo>
                  <a:pt x="55427" y="5915025"/>
                </a:lnTo>
                <a:lnTo>
                  <a:pt x="38632" y="5956300"/>
                </a:lnTo>
                <a:lnTo>
                  <a:pt x="23515" y="6003925"/>
                </a:lnTo>
                <a:lnTo>
                  <a:pt x="11758" y="6056312"/>
                </a:lnTo>
                <a:lnTo>
                  <a:pt x="3359" y="6113462"/>
                </a:lnTo>
                <a:lnTo>
                  <a:pt x="0" y="6183312"/>
                </a:lnTo>
                <a:lnTo>
                  <a:pt x="3359" y="6251575"/>
                </a:lnTo>
                <a:lnTo>
                  <a:pt x="11758" y="6311900"/>
                </a:lnTo>
                <a:lnTo>
                  <a:pt x="23515" y="6361112"/>
                </a:lnTo>
                <a:lnTo>
                  <a:pt x="38632" y="6407150"/>
                </a:lnTo>
                <a:lnTo>
                  <a:pt x="55427" y="6448425"/>
                </a:lnTo>
                <a:lnTo>
                  <a:pt x="73903" y="6488112"/>
                </a:lnTo>
                <a:lnTo>
                  <a:pt x="92379" y="6523037"/>
                </a:lnTo>
                <a:lnTo>
                  <a:pt x="112534" y="6561137"/>
                </a:lnTo>
                <a:lnTo>
                  <a:pt x="132689" y="6597650"/>
                </a:lnTo>
                <a:lnTo>
                  <a:pt x="149485" y="6640512"/>
                </a:lnTo>
                <a:lnTo>
                  <a:pt x="166281" y="6683375"/>
                </a:lnTo>
                <a:lnTo>
                  <a:pt x="176358" y="6735762"/>
                </a:lnTo>
                <a:lnTo>
                  <a:pt x="184756" y="6791325"/>
                </a:lnTo>
                <a:lnTo>
                  <a:pt x="189795" y="6858000"/>
                </a:lnTo>
                <a:lnTo>
                  <a:pt x="334173" y="6858000"/>
                </a:lnTo>
                <a:lnTo>
                  <a:pt x="334174" y="6858000"/>
                </a:lnTo>
                <a:lnTo>
                  <a:pt x="3459219" y="6858000"/>
                </a:lnTo>
                <a:lnTo>
                  <a:pt x="4417162" y="6858000"/>
                </a:lnTo>
                <a:lnTo>
                  <a:pt x="4838076" y="6858000"/>
                </a:lnTo>
                <a:close/>
              </a:path>
            </a:pathLst>
          </a:custGeom>
          <a:solidFill>
            <a:schemeClr val="accent1">
              <a:lumMod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654DF23-3631-736F-9D74-0000E99F38E8}"/>
              </a:ext>
            </a:extLst>
          </p:cNvPr>
          <p:cNvSpPr>
            <a:spLocks noGrp="1"/>
          </p:cNvSpPr>
          <p:nvPr>
            <p:ph type="title"/>
          </p:nvPr>
        </p:nvSpPr>
        <p:spPr>
          <a:xfrm>
            <a:off x="765051" y="662400"/>
            <a:ext cx="3384000" cy="1492132"/>
          </a:xfrm>
        </p:spPr>
        <p:txBody>
          <a:bodyPr vert="horz" lIns="91440" tIns="45720" rIns="91440" bIns="45720" rtlCol="0" anchor="t">
            <a:normAutofit/>
          </a:bodyPr>
          <a:lstStyle/>
          <a:p>
            <a:r>
              <a:rPr lang="en-US" kern="1200">
                <a:solidFill>
                  <a:schemeClr val="bg1"/>
                </a:solidFill>
                <a:latin typeface="+mj-lt"/>
                <a:ea typeface="+mj-ea"/>
                <a:cs typeface="+mj-cs"/>
              </a:rPr>
              <a:t>Chi Square questions.</a:t>
            </a:r>
          </a:p>
        </p:txBody>
      </p:sp>
      <p:sp>
        <p:nvSpPr>
          <p:cNvPr id="5" name="Rectangle 1">
            <a:extLst>
              <a:ext uri="{FF2B5EF4-FFF2-40B4-BE49-F238E27FC236}">
                <a16:creationId xmlns:a16="http://schemas.microsoft.com/office/drawing/2014/main" id="{2EBE1273-0337-6FB8-2595-2AEC7125E1AE}"/>
              </a:ext>
            </a:extLst>
          </p:cNvPr>
          <p:cNvSpPr>
            <a:spLocks noChangeArrowheads="1"/>
          </p:cNvSpPr>
          <p:nvPr/>
        </p:nvSpPr>
        <p:spPr bwMode="auto">
          <a:xfrm>
            <a:off x="765051" y="2286000"/>
            <a:ext cx="3384000" cy="3844800"/>
          </a:xfrm>
          <a:prstGeom prst="rect">
            <a:avLst/>
          </a:prstGeom>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rtlCol="0" anchorCtr="0" compatLnSpc="1">
            <a:prstTxWarp prst="textNoShape">
              <a:avLst/>
            </a:prstTxWarp>
            <a:normAutofit/>
          </a:bodyPr>
          <a:lstStyle/>
          <a:p>
            <a:pPr marL="0" marR="0" lvl="0" indent="-228600" algn="l" defTabSz="914400" rtl="0" eaLnBrk="1" fontAlgn="base" latinLnBrk="0" hangingPunct="1">
              <a:lnSpc>
                <a:spcPct val="90000"/>
              </a:lnSpc>
              <a:spcBef>
                <a:spcPct val="0"/>
              </a:spcBef>
              <a:spcAft>
                <a:spcPts val="600"/>
              </a:spcAft>
              <a:buClrTx/>
              <a:buSzTx/>
              <a:buFont typeface="Arial" panose="020B0604020202020204" pitchFamily="34" charset="0"/>
              <a:buChar char="•"/>
              <a:tabLst/>
              <a:defRPr/>
            </a:pPr>
            <a:r>
              <a:rPr kumimoji="0" lang="en-US" altLang="en-US" sz="2000" b="0" i="0" u="none" strike="noStrike" kern="1200" cap="none" spc="0" normalizeH="0" baseline="0" noProof="0">
                <a:ln>
                  <a:noFill/>
                </a:ln>
                <a:solidFill>
                  <a:prstClr val="white">
                    <a:alpha val="60000"/>
                  </a:prstClr>
                </a:solidFill>
                <a:effectLst/>
                <a:uLnTx/>
                <a:uFillTx/>
                <a:latin typeface="Calibri" panose="020F0502020204030204"/>
                <a:ea typeface="+mn-ea"/>
                <a:cs typeface="+mn-cs"/>
              </a:rPr>
              <a:t>As per the survey on cars owned by each family in the locality the data has been arranged in the following table.</a:t>
            </a:r>
          </a:p>
        </p:txBody>
      </p:sp>
      <p:graphicFrame>
        <p:nvGraphicFramePr>
          <p:cNvPr id="4" name="Content Placeholder 3">
            <a:extLst>
              <a:ext uri="{FF2B5EF4-FFF2-40B4-BE49-F238E27FC236}">
                <a16:creationId xmlns:a16="http://schemas.microsoft.com/office/drawing/2014/main" id="{B5AA6637-C486-137B-6455-F86A0DCE9F9D}"/>
              </a:ext>
            </a:extLst>
          </p:cNvPr>
          <p:cNvGraphicFramePr>
            <a:graphicFrameLocks noGrp="1"/>
          </p:cNvGraphicFramePr>
          <p:nvPr>
            <p:ph idx="1"/>
          </p:nvPr>
        </p:nvGraphicFramePr>
        <p:xfrm>
          <a:off x="5701490" y="643469"/>
          <a:ext cx="5433312" cy="5571062"/>
        </p:xfrm>
        <a:graphic>
          <a:graphicData uri="http://schemas.openxmlformats.org/drawingml/2006/table">
            <a:tbl>
              <a:tblPr firstRow="1" bandRow="1">
                <a:noFill/>
              </a:tblPr>
              <a:tblGrid>
                <a:gridCol w="2572162">
                  <a:extLst>
                    <a:ext uri="{9D8B030D-6E8A-4147-A177-3AD203B41FA5}">
                      <a16:colId xmlns:a16="http://schemas.microsoft.com/office/drawing/2014/main" val="775771845"/>
                    </a:ext>
                  </a:extLst>
                </a:gridCol>
                <a:gridCol w="1288426">
                  <a:extLst>
                    <a:ext uri="{9D8B030D-6E8A-4147-A177-3AD203B41FA5}">
                      <a16:colId xmlns:a16="http://schemas.microsoft.com/office/drawing/2014/main" val="3926852790"/>
                    </a:ext>
                  </a:extLst>
                </a:gridCol>
                <a:gridCol w="1572724">
                  <a:extLst>
                    <a:ext uri="{9D8B030D-6E8A-4147-A177-3AD203B41FA5}">
                      <a16:colId xmlns:a16="http://schemas.microsoft.com/office/drawing/2014/main" val="2975139639"/>
                    </a:ext>
                  </a:extLst>
                </a:gridCol>
              </a:tblGrid>
              <a:tr h="1474362">
                <a:tc>
                  <a:txBody>
                    <a:bodyPr/>
                    <a:lstStyle/>
                    <a:p>
                      <a:pPr algn="l" fontAlgn="ctr">
                        <a:spcBef>
                          <a:spcPts val="0"/>
                        </a:spcBef>
                        <a:spcAft>
                          <a:spcPts val="0"/>
                        </a:spcAft>
                      </a:pPr>
                      <a:r>
                        <a:rPr lang="en-IN" sz="3000" b="1" i="0" u="none" strike="noStrike">
                          <a:solidFill>
                            <a:srgbClr val="FFFFFF"/>
                          </a:solidFill>
                          <a:effectLst/>
                          <a:latin typeface="Untitled Sans"/>
                        </a:rPr>
                        <a:t>Number of cars</a:t>
                      </a:r>
                      <a:endParaRPr lang="en-IN" sz="3000" b="1" i="0" u="none" strike="noStrike">
                        <a:solidFill>
                          <a:srgbClr val="FFFFFF"/>
                        </a:solidFill>
                        <a:effectLst/>
                        <a:latin typeface="Arial" panose="020B0604020202020204" pitchFamily="34" charset="0"/>
                      </a:endParaRPr>
                    </a:p>
                  </a:txBody>
                  <a:tcPr marL="422050" marR="253230" marT="253230" marB="253230" anchor="ctr">
                    <a:lnL w="38100" cap="flat" cmpd="sng" algn="ctr">
                      <a:noFill/>
                      <a:prstDash val="solid"/>
                    </a:lnL>
                    <a:lnR w="38100" cap="flat" cmpd="sng" algn="ctr">
                      <a:solidFill>
                        <a:srgbClr val="FFFFFF"/>
                      </a:solidFill>
                      <a:prstDash val="solid"/>
                    </a:lnR>
                    <a:lnT w="38100" cap="flat" cmpd="sng" algn="ctr">
                      <a:noFill/>
                      <a:prstDash val="solid"/>
                    </a:lnT>
                    <a:lnB w="38100" cap="flat" cmpd="sng" algn="ctr">
                      <a:solidFill>
                        <a:srgbClr val="FFFFFF"/>
                      </a:solidFill>
                      <a:prstDash val="solid"/>
                    </a:lnB>
                    <a:solidFill>
                      <a:srgbClr val="636B68">
                        <a:alpha val="69804"/>
                      </a:srgbClr>
                    </a:solidFill>
                  </a:tcPr>
                </a:tc>
                <a:tc>
                  <a:txBody>
                    <a:bodyPr/>
                    <a:lstStyle/>
                    <a:p>
                      <a:pPr algn="l" fontAlgn="ctr">
                        <a:spcBef>
                          <a:spcPts val="0"/>
                        </a:spcBef>
                        <a:spcAft>
                          <a:spcPts val="0"/>
                        </a:spcAft>
                      </a:pPr>
                      <a:r>
                        <a:rPr lang="en-IN" sz="3000" b="1" i="0" u="none" strike="noStrike">
                          <a:solidFill>
                            <a:srgbClr val="FFFFFF"/>
                          </a:solidFill>
                          <a:effectLst/>
                          <a:latin typeface="Untitled Sans"/>
                        </a:rPr>
                        <a:t>Oi</a:t>
                      </a:r>
                      <a:endParaRPr lang="en-IN" sz="3000" b="1" i="0" u="none" strike="noStrike">
                        <a:solidFill>
                          <a:srgbClr val="FFFFFF"/>
                        </a:solidFill>
                        <a:effectLst/>
                        <a:latin typeface="Arial" panose="020B0604020202020204" pitchFamily="34" charset="0"/>
                      </a:endParaRPr>
                    </a:p>
                  </a:txBody>
                  <a:tcPr marL="422050" marR="253230" marT="253230" marB="253230" anchor="ctr">
                    <a:lnL w="38100" cap="flat" cmpd="sng" algn="ctr">
                      <a:solidFill>
                        <a:srgbClr val="FFFFFF"/>
                      </a:solidFill>
                      <a:prstDash val="solid"/>
                    </a:lnL>
                    <a:lnR w="38100" cap="flat" cmpd="sng" algn="ctr">
                      <a:solidFill>
                        <a:srgbClr val="FFFFFF"/>
                      </a:solidFill>
                      <a:prstDash val="solid"/>
                    </a:lnR>
                    <a:lnT w="38100" cap="flat" cmpd="sng" algn="ctr">
                      <a:noFill/>
                      <a:prstDash val="solid"/>
                    </a:lnT>
                    <a:lnB w="38100" cap="flat" cmpd="sng" algn="ctr">
                      <a:solidFill>
                        <a:srgbClr val="FFFFFF"/>
                      </a:solidFill>
                      <a:prstDash val="solid"/>
                    </a:lnB>
                    <a:solidFill>
                      <a:srgbClr val="636B68">
                        <a:alpha val="69804"/>
                      </a:srgbClr>
                    </a:solidFill>
                  </a:tcPr>
                </a:tc>
                <a:tc>
                  <a:txBody>
                    <a:bodyPr/>
                    <a:lstStyle/>
                    <a:p>
                      <a:pPr algn="l" fontAlgn="ctr">
                        <a:spcBef>
                          <a:spcPts val="0"/>
                        </a:spcBef>
                        <a:spcAft>
                          <a:spcPts val="0"/>
                        </a:spcAft>
                      </a:pPr>
                      <a:r>
                        <a:rPr lang="en-IN" sz="3000" b="1" i="0" u="none" strike="noStrike">
                          <a:solidFill>
                            <a:srgbClr val="FFFFFF"/>
                          </a:solidFill>
                          <a:effectLst/>
                          <a:latin typeface="Untitled Sans"/>
                        </a:rPr>
                        <a:t>Ei</a:t>
                      </a:r>
                      <a:endParaRPr lang="en-IN" sz="3000" b="1" i="0" u="none" strike="noStrike">
                        <a:solidFill>
                          <a:srgbClr val="FFFFFF"/>
                        </a:solidFill>
                        <a:effectLst/>
                        <a:latin typeface="Arial" panose="020B0604020202020204" pitchFamily="34" charset="0"/>
                      </a:endParaRPr>
                    </a:p>
                  </a:txBody>
                  <a:tcPr marL="422050" marR="253230" marT="253230" marB="253230" anchor="ctr">
                    <a:lnL w="38100" cap="flat" cmpd="sng" algn="ctr">
                      <a:solidFill>
                        <a:srgbClr val="FFFFFF"/>
                      </a:solidFill>
                      <a:prstDash val="solid"/>
                    </a:lnL>
                    <a:lnR w="38100" cap="flat" cmpd="sng" algn="ctr">
                      <a:noFill/>
                      <a:prstDash val="solid"/>
                    </a:lnR>
                    <a:lnT w="38100" cap="flat" cmpd="sng" algn="ctr">
                      <a:noFill/>
                      <a:prstDash val="solid"/>
                    </a:lnT>
                    <a:lnB w="38100" cap="flat" cmpd="sng" algn="ctr">
                      <a:solidFill>
                        <a:srgbClr val="FFFFFF"/>
                      </a:solidFill>
                      <a:prstDash val="solid"/>
                    </a:lnB>
                    <a:solidFill>
                      <a:srgbClr val="636B68">
                        <a:alpha val="69804"/>
                      </a:srgbClr>
                    </a:solidFill>
                  </a:tcPr>
                </a:tc>
                <a:extLst>
                  <a:ext uri="{0D108BD9-81ED-4DB2-BD59-A6C34878D82A}">
                    <a16:rowId xmlns:a16="http://schemas.microsoft.com/office/drawing/2014/main" val="4005232621"/>
                  </a:ext>
                </a:extLst>
              </a:tr>
              <a:tr h="1024175">
                <a:tc>
                  <a:txBody>
                    <a:bodyPr/>
                    <a:lstStyle/>
                    <a:p>
                      <a:pPr algn="l" fontAlgn="ctr">
                        <a:spcBef>
                          <a:spcPts val="0"/>
                        </a:spcBef>
                        <a:spcAft>
                          <a:spcPts val="0"/>
                        </a:spcAft>
                      </a:pPr>
                      <a:r>
                        <a:rPr lang="en-IN" sz="3000" b="0" i="0" u="none" strike="noStrike">
                          <a:solidFill>
                            <a:schemeClr val="tx1">
                              <a:lumMod val="85000"/>
                              <a:lumOff val="15000"/>
                            </a:schemeClr>
                          </a:solidFill>
                          <a:effectLst/>
                          <a:latin typeface="Untitled Sans"/>
                        </a:rPr>
                        <a:t>One car</a:t>
                      </a:r>
                      <a:endParaRPr lang="en-IN" sz="3000" b="0" i="0" u="none" strike="noStrike">
                        <a:solidFill>
                          <a:schemeClr val="tx1">
                            <a:lumMod val="85000"/>
                            <a:lumOff val="15000"/>
                          </a:schemeClr>
                        </a:solidFill>
                        <a:effectLst/>
                        <a:latin typeface="Arial" panose="020B0604020202020204" pitchFamily="34" charset="0"/>
                      </a:endParaRPr>
                    </a:p>
                  </a:txBody>
                  <a:tcPr marL="422050" marR="253230" marT="253230" marB="253230" anchor="ctr">
                    <a:lnL w="38100" cap="flat" cmpd="sng" algn="ctr">
                      <a:no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tc>
                  <a:txBody>
                    <a:bodyPr/>
                    <a:lstStyle/>
                    <a:p>
                      <a:pPr algn="l" fontAlgn="ctr">
                        <a:spcBef>
                          <a:spcPts val="0"/>
                        </a:spcBef>
                        <a:spcAft>
                          <a:spcPts val="0"/>
                        </a:spcAft>
                      </a:pPr>
                      <a:r>
                        <a:rPr lang="en-IN" sz="3000" b="0" i="0" u="none" strike="noStrike">
                          <a:solidFill>
                            <a:schemeClr val="tx1">
                              <a:lumMod val="85000"/>
                              <a:lumOff val="15000"/>
                            </a:schemeClr>
                          </a:solidFill>
                          <a:effectLst/>
                          <a:latin typeface="Untitled Sans"/>
                        </a:rPr>
                        <a:t>30</a:t>
                      </a:r>
                      <a:endParaRPr lang="en-IN" sz="3000" b="0" i="0" u="none" strike="noStrike">
                        <a:solidFill>
                          <a:schemeClr val="tx1">
                            <a:lumMod val="85000"/>
                            <a:lumOff val="15000"/>
                          </a:schemeClr>
                        </a:solidFill>
                        <a:effectLst/>
                        <a:latin typeface="Arial" panose="020B0604020202020204" pitchFamily="34" charset="0"/>
                      </a:endParaRPr>
                    </a:p>
                  </a:txBody>
                  <a:tcPr marL="422050" marR="253230" marT="253230" marB="253230" anchor="ctr">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tc>
                  <a:txBody>
                    <a:bodyPr/>
                    <a:lstStyle/>
                    <a:p>
                      <a:pPr algn="l" fontAlgn="ctr">
                        <a:spcBef>
                          <a:spcPts val="0"/>
                        </a:spcBef>
                        <a:spcAft>
                          <a:spcPts val="0"/>
                        </a:spcAft>
                      </a:pPr>
                      <a:r>
                        <a:rPr lang="en-IN" sz="3000" b="0" i="0" u="none" strike="noStrike">
                          <a:solidFill>
                            <a:schemeClr val="tx1">
                              <a:lumMod val="85000"/>
                              <a:lumOff val="15000"/>
                            </a:schemeClr>
                          </a:solidFill>
                          <a:effectLst/>
                          <a:latin typeface="Untitled Sans"/>
                        </a:rPr>
                        <a:t>25.6</a:t>
                      </a:r>
                      <a:endParaRPr lang="en-IN" sz="3000" b="0" i="0" u="none" strike="noStrike">
                        <a:solidFill>
                          <a:schemeClr val="tx1">
                            <a:lumMod val="85000"/>
                            <a:lumOff val="15000"/>
                          </a:schemeClr>
                        </a:solidFill>
                        <a:effectLst/>
                        <a:latin typeface="Arial" panose="020B0604020202020204" pitchFamily="34" charset="0"/>
                      </a:endParaRPr>
                    </a:p>
                  </a:txBody>
                  <a:tcPr marL="422050" marR="253230" marT="253230" marB="253230" anchor="ctr">
                    <a:lnL w="38100" cap="flat" cmpd="sng" algn="ctr">
                      <a:solidFill>
                        <a:srgbClr val="FFFFFF"/>
                      </a:solidFill>
                      <a:prstDash val="solid"/>
                    </a:lnL>
                    <a:lnR w="38100" cap="flat" cmpd="sng" algn="ctr">
                      <a:noFill/>
                      <a:prstDash val="soli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extLst>
                  <a:ext uri="{0D108BD9-81ED-4DB2-BD59-A6C34878D82A}">
                    <a16:rowId xmlns:a16="http://schemas.microsoft.com/office/drawing/2014/main" val="285401351"/>
                  </a:ext>
                </a:extLst>
              </a:tr>
              <a:tr h="1024175">
                <a:tc>
                  <a:txBody>
                    <a:bodyPr/>
                    <a:lstStyle/>
                    <a:p>
                      <a:pPr algn="l" fontAlgn="ctr">
                        <a:spcBef>
                          <a:spcPts val="0"/>
                        </a:spcBef>
                        <a:spcAft>
                          <a:spcPts val="0"/>
                        </a:spcAft>
                      </a:pPr>
                      <a:r>
                        <a:rPr lang="en-IN" sz="3000" b="0" i="0" u="none" strike="noStrike">
                          <a:solidFill>
                            <a:schemeClr val="tx1">
                              <a:lumMod val="85000"/>
                              <a:lumOff val="15000"/>
                            </a:schemeClr>
                          </a:solidFill>
                          <a:effectLst/>
                          <a:latin typeface="Untitled Sans"/>
                        </a:rPr>
                        <a:t>Two cars</a:t>
                      </a:r>
                      <a:endParaRPr lang="en-IN" sz="3000" b="0" i="0" u="none" strike="noStrike">
                        <a:solidFill>
                          <a:schemeClr val="tx1">
                            <a:lumMod val="85000"/>
                            <a:lumOff val="15000"/>
                          </a:schemeClr>
                        </a:solidFill>
                        <a:effectLst/>
                        <a:latin typeface="Arial" panose="020B0604020202020204" pitchFamily="34" charset="0"/>
                      </a:endParaRPr>
                    </a:p>
                  </a:txBody>
                  <a:tcPr marL="422050" marR="253230" marT="253230" marB="253230" anchor="ctr">
                    <a:lnL w="12700" cmpd="sng">
                      <a:no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tc>
                  <a:txBody>
                    <a:bodyPr/>
                    <a:lstStyle/>
                    <a:p>
                      <a:pPr algn="l" fontAlgn="ctr">
                        <a:spcBef>
                          <a:spcPts val="0"/>
                        </a:spcBef>
                        <a:spcAft>
                          <a:spcPts val="0"/>
                        </a:spcAft>
                      </a:pPr>
                      <a:r>
                        <a:rPr lang="en-IN" sz="3000" b="0" i="0" u="none" strike="noStrike">
                          <a:solidFill>
                            <a:schemeClr val="tx1">
                              <a:lumMod val="85000"/>
                              <a:lumOff val="15000"/>
                            </a:schemeClr>
                          </a:solidFill>
                          <a:effectLst/>
                          <a:latin typeface="Untitled Sans"/>
                        </a:rPr>
                        <a:t>14</a:t>
                      </a:r>
                      <a:endParaRPr lang="en-IN" sz="3000" b="0" i="0" u="none" strike="noStrike">
                        <a:solidFill>
                          <a:schemeClr val="tx1">
                            <a:lumMod val="85000"/>
                            <a:lumOff val="15000"/>
                          </a:schemeClr>
                        </a:solidFill>
                        <a:effectLst/>
                        <a:latin typeface="Arial" panose="020B0604020202020204" pitchFamily="34" charset="0"/>
                      </a:endParaRPr>
                    </a:p>
                  </a:txBody>
                  <a:tcPr marL="422050" marR="253230" marT="253230" marB="253230" anchor="ctr">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tc>
                  <a:txBody>
                    <a:bodyPr/>
                    <a:lstStyle/>
                    <a:p>
                      <a:pPr algn="l" fontAlgn="ctr">
                        <a:spcBef>
                          <a:spcPts val="0"/>
                        </a:spcBef>
                        <a:spcAft>
                          <a:spcPts val="0"/>
                        </a:spcAft>
                      </a:pPr>
                      <a:r>
                        <a:rPr lang="en-IN" sz="3000" b="0" i="0" u="none" strike="noStrike">
                          <a:solidFill>
                            <a:schemeClr val="tx1">
                              <a:lumMod val="85000"/>
                              <a:lumOff val="15000"/>
                            </a:schemeClr>
                          </a:solidFill>
                          <a:effectLst/>
                          <a:latin typeface="Untitled Sans"/>
                        </a:rPr>
                        <a:t>15</a:t>
                      </a:r>
                      <a:endParaRPr lang="en-IN" sz="3000" b="0" i="0" u="none" strike="noStrike">
                        <a:solidFill>
                          <a:schemeClr val="tx1">
                            <a:lumMod val="85000"/>
                            <a:lumOff val="15000"/>
                          </a:schemeClr>
                        </a:solidFill>
                        <a:effectLst/>
                        <a:latin typeface="Arial" panose="020B0604020202020204" pitchFamily="34" charset="0"/>
                      </a:endParaRPr>
                    </a:p>
                  </a:txBody>
                  <a:tcPr marL="422050" marR="253230" marT="253230" marB="253230" anchor="ctr">
                    <a:lnL w="38100" cap="flat" cmpd="sng" algn="ctr">
                      <a:solidFill>
                        <a:srgbClr val="FFFFFF"/>
                      </a:solidFill>
                      <a:prstDash val="solid"/>
                    </a:lnL>
                    <a:lnR w="12700" cmpd="sng">
                      <a:no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extLst>
                  <a:ext uri="{0D108BD9-81ED-4DB2-BD59-A6C34878D82A}">
                    <a16:rowId xmlns:a16="http://schemas.microsoft.com/office/drawing/2014/main" val="1056404779"/>
                  </a:ext>
                </a:extLst>
              </a:tr>
              <a:tr h="1024175">
                <a:tc>
                  <a:txBody>
                    <a:bodyPr/>
                    <a:lstStyle/>
                    <a:p>
                      <a:pPr algn="l" fontAlgn="ctr">
                        <a:spcBef>
                          <a:spcPts val="0"/>
                        </a:spcBef>
                        <a:spcAft>
                          <a:spcPts val="0"/>
                        </a:spcAft>
                      </a:pPr>
                      <a:r>
                        <a:rPr lang="en-IN" sz="3000" b="0" i="0" u="none" strike="noStrike">
                          <a:solidFill>
                            <a:schemeClr val="tx1">
                              <a:lumMod val="85000"/>
                              <a:lumOff val="15000"/>
                            </a:schemeClr>
                          </a:solidFill>
                          <a:effectLst/>
                          <a:latin typeface="Untitled Sans"/>
                        </a:rPr>
                        <a:t>Three cars</a:t>
                      </a:r>
                      <a:endParaRPr lang="en-IN" sz="3000" b="0" i="0" u="none" strike="noStrike">
                        <a:solidFill>
                          <a:schemeClr val="tx1">
                            <a:lumMod val="85000"/>
                            <a:lumOff val="15000"/>
                          </a:schemeClr>
                        </a:solidFill>
                        <a:effectLst/>
                        <a:latin typeface="Arial" panose="020B0604020202020204" pitchFamily="34" charset="0"/>
                      </a:endParaRPr>
                    </a:p>
                  </a:txBody>
                  <a:tcPr marL="422050" marR="253230" marT="253230" marB="253230" anchor="ctr">
                    <a:lnL w="38100" cap="flat" cmpd="sng" algn="ctr">
                      <a:no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tc>
                  <a:txBody>
                    <a:bodyPr/>
                    <a:lstStyle/>
                    <a:p>
                      <a:pPr algn="l" fontAlgn="ctr">
                        <a:spcBef>
                          <a:spcPts val="0"/>
                        </a:spcBef>
                        <a:spcAft>
                          <a:spcPts val="0"/>
                        </a:spcAft>
                      </a:pPr>
                      <a:r>
                        <a:rPr lang="en-IN" sz="3000" b="0" i="0" u="none" strike="noStrike">
                          <a:solidFill>
                            <a:schemeClr val="tx1">
                              <a:lumMod val="85000"/>
                              <a:lumOff val="15000"/>
                            </a:schemeClr>
                          </a:solidFill>
                          <a:effectLst/>
                          <a:latin typeface="Untitled Sans"/>
                        </a:rPr>
                        <a:t>6</a:t>
                      </a:r>
                      <a:endParaRPr lang="en-IN" sz="3000" b="0" i="0" u="none" strike="noStrike">
                        <a:solidFill>
                          <a:schemeClr val="tx1">
                            <a:lumMod val="85000"/>
                            <a:lumOff val="15000"/>
                          </a:schemeClr>
                        </a:solidFill>
                        <a:effectLst/>
                        <a:latin typeface="Arial" panose="020B0604020202020204" pitchFamily="34" charset="0"/>
                      </a:endParaRPr>
                    </a:p>
                  </a:txBody>
                  <a:tcPr marL="422050" marR="253230" marT="253230" marB="253230" anchor="ctr">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tc>
                  <a:txBody>
                    <a:bodyPr/>
                    <a:lstStyle/>
                    <a:p>
                      <a:pPr algn="l" fontAlgn="ctr">
                        <a:spcBef>
                          <a:spcPts val="0"/>
                        </a:spcBef>
                        <a:spcAft>
                          <a:spcPts val="0"/>
                        </a:spcAft>
                      </a:pPr>
                      <a:r>
                        <a:rPr lang="en-IN" sz="3000" b="0" i="0" u="none" strike="noStrike">
                          <a:solidFill>
                            <a:schemeClr val="tx1">
                              <a:lumMod val="85000"/>
                              <a:lumOff val="15000"/>
                            </a:schemeClr>
                          </a:solidFill>
                          <a:effectLst/>
                          <a:latin typeface="Untitled Sans"/>
                        </a:rPr>
                        <a:t>5.2</a:t>
                      </a:r>
                      <a:endParaRPr lang="en-IN" sz="3000" b="0" i="0" u="none" strike="noStrike">
                        <a:solidFill>
                          <a:schemeClr val="tx1">
                            <a:lumMod val="85000"/>
                            <a:lumOff val="15000"/>
                          </a:schemeClr>
                        </a:solidFill>
                        <a:effectLst/>
                        <a:latin typeface="Arial" panose="020B0604020202020204" pitchFamily="34" charset="0"/>
                      </a:endParaRPr>
                    </a:p>
                  </a:txBody>
                  <a:tcPr marL="422050" marR="253230" marT="253230" marB="253230" anchor="ctr">
                    <a:lnL w="38100" cap="flat" cmpd="sng" algn="ctr">
                      <a:solidFill>
                        <a:srgbClr val="FFFFFF"/>
                      </a:solidFill>
                      <a:prstDash val="solid"/>
                    </a:lnL>
                    <a:lnR w="38100" cap="flat" cmpd="sng" algn="ctr">
                      <a:noFill/>
                      <a:prstDash val="soli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extLst>
                  <a:ext uri="{0D108BD9-81ED-4DB2-BD59-A6C34878D82A}">
                    <a16:rowId xmlns:a16="http://schemas.microsoft.com/office/drawing/2014/main" val="2036581348"/>
                  </a:ext>
                </a:extLst>
              </a:tr>
              <a:tr h="1024175">
                <a:tc>
                  <a:txBody>
                    <a:bodyPr/>
                    <a:lstStyle/>
                    <a:p>
                      <a:pPr algn="l" fontAlgn="ctr">
                        <a:spcBef>
                          <a:spcPts val="0"/>
                        </a:spcBef>
                        <a:spcAft>
                          <a:spcPts val="0"/>
                        </a:spcAft>
                      </a:pPr>
                      <a:r>
                        <a:rPr lang="en-IN" sz="3000" b="0" i="0" u="none" strike="noStrike">
                          <a:solidFill>
                            <a:schemeClr val="tx1">
                              <a:lumMod val="85000"/>
                              <a:lumOff val="15000"/>
                            </a:schemeClr>
                          </a:solidFill>
                          <a:effectLst/>
                          <a:latin typeface="Untitled Sans"/>
                        </a:rPr>
                        <a:t>Total</a:t>
                      </a:r>
                      <a:endParaRPr lang="en-IN" sz="3000" b="0" i="0" u="none" strike="noStrike">
                        <a:solidFill>
                          <a:schemeClr val="tx1">
                            <a:lumMod val="85000"/>
                            <a:lumOff val="15000"/>
                          </a:schemeClr>
                        </a:solidFill>
                        <a:effectLst/>
                        <a:latin typeface="Arial" panose="020B0604020202020204" pitchFamily="34" charset="0"/>
                      </a:endParaRPr>
                    </a:p>
                  </a:txBody>
                  <a:tcPr marL="422050" marR="253230" marT="253230" marB="253230" anchor="ctr">
                    <a:lnL w="12700" cmpd="sng">
                      <a:noFill/>
                      <a:prstDash val="solid"/>
                    </a:lnL>
                    <a:lnR w="38100" cap="flat" cmpd="sng" algn="ctr">
                      <a:solidFill>
                        <a:srgbClr val="FFFFFF"/>
                      </a:solidFill>
                      <a:prstDash val="solid"/>
                    </a:lnR>
                    <a:lnT w="38100" cap="flat" cmpd="sng" algn="ctr">
                      <a:solidFill>
                        <a:srgbClr val="FFFFFF"/>
                      </a:solidFill>
                      <a:prstDash val="solid"/>
                    </a:lnT>
                    <a:lnB w="12700" cmpd="sng">
                      <a:noFill/>
                      <a:prstDash val="solid"/>
                    </a:lnB>
                    <a:solidFill>
                      <a:srgbClr val="878E8B">
                        <a:alpha val="30196"/>
                      </a:srgbClr>
                    </a:solidFill>
                  </a:tcPr>
                </a:tc>
                <a:tc>
                  <a:txBody>
                    <a:bodyPr/>
                    <a:lstStyle/>
                    <a:p>
                      <a:pPr algn="l" fontAlgn="ctr">
                        <a:spcBef>
                          <a:spcPts val="0"/>
                        </a:spcBef>
                        <a:spcAft>
                          <a:spcPts val="0"/>
                        </a:spcAft>
                      </a:pPr>
                      <a:r>
                        <a:rPr lang="en-IN" sz="3000" b="0" i="0" u="none" strike="noStrike">
                          <a:solidFill>
                            <a:schemeClr val="tx1">
                              <a:lumMod val="85000"/>
                              <a:lumOff val="15000"/>
                            </a:schemeClr>
                          </a:solidFill>
                          <a:effectLst/>
                          <a:latin typeface="Untitled Sans"/>
                        </a:rPr>
                        <a:t>50</a:t>
                      </a:r>
                      <a:endParaRPr lang="en-IN" sz="3000" b="0" i="0" u="none" strike="noStrike">
                        <a:solidFill>
                          <a:schemeClr val="tx1">
                            <a:lumMod val="85000"/>
                            <a:lumOff val="15000"/>
                          </a:schemeClr>
                        </a:solidFill>
                        <a:effectLst/>
                        <a:latin typeface="Arial" panose="020B0604020202020204" pitchFamily="34" charset="0"/>
                      </a:endParaRPr>
                    </a:p>
                  </a:txBody>
                  <a:tcPr marL="422050" marR="253230" marT="253230" marB="253230" anchor="ctr">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12700" cmpd="sng">
                      <a:noFill/>
                      <a:prstDash val="solid"/>
                    </a:lnB>
                    <a:solidFill>
                      <a:srgbClr val="878E8B">
                        <a:alpha val="30196"/>
                      </a:srgbClr>
                    </a:solidFill>
                  </a:tcPr>
                </a:tc>
                <a:tc>
                  <a:txBody>
                    <a:bodyPr/>
                    <a:lstStyle/>
                    <a:p>
                      <a:pPr algn="l" fontAlgn="t">
                        <a:spcBef>
                          <a:spcPts val="0"/>
                        </a:spcBef>
                        <a:spcAft>
                          <a:spcPts val="0"/>
                        </a:spcAft>
                      </a:pPr>
                      <a:endParaRPr lang="en-IN" sz="3000" b="0" i="0" u="none" strike="noStrike">
                        <a:solidFill>
                          <a:schemeClr val="tx1">
                            <a:lumMod val="85000"/>
                            <a:lumOff val="15000"/>
                          </a:schemeClr>
                        </a:solidFill>
                        <a:effectLst/>
                        <a:latin typeface="Arial" panose="020B0604020202020204" pitchFamily="34" charset="0"/>
                      </a:endParaRPr>
                    </a:p>
                  </a:txBody>
                  <a:tcPr marL="422050" marR="253230" marT="253230" marB="253230">
                    <a:lnL w="38100" cap="flat" cmpd="sng" algn="ctr">
                      <a:solidFill>
                        <a:srgbClr val="FFFFFF"/>
                      </a:solidFill>
                      <a:prstDash val="solid"/>
                    </a:lnL>
                    <a:lnR w="12700" cmpd="sng">
                      <a:noFill/>
                      <a:prstDash val="solid"/>
                    </a:lnR>
                    <a:lnT w="38100" cap="flat" cmpd="sng" algn="ctr">
                      <a:solidFill>
                        <a:srgbClr val="FFFFFF"/>
                      </a:solidFill>
                      <a:prstDash val="solid"/>
                    </a:lnT>
                    <a:lnB w="12700" cmpd="sng">
                      <a:noFill/>
                      <a:prstDash val="solid"/>
                    </a:lnB>
                    <a:solidFill>
                      <a:srgbClr val="878E8B">
                        <a:alpha val="30196"/>
                      </a:srgbClr>
                    </a:solidFill>
                  </a:tcPr>
                </a:tc>
                <a:extLst>
                  <a:ext uri="{0D108BD9-81ED-4DB2-BD59-A6C34878D82A}">
                    <a16:rowId xmlns:a16="http://schemas.microsoft.com/office/drawing/2014/main" val="2449895993"/>
                  </a:ext>
                </a:extLst>
              </a:tr>
            </a:tbl>
          </a:graphicData>
        </a:graphic>
      </p:graphicFrame>
    </p:spTree>
    <p:extLst>
      <p:ext uri="{BB962C8B-B14F-4D97-AF65-F5344CB8AC3E}">
        <p14:creationId xmlns:p14="http://schemas.microsoft.com/office/powerpoint/2010/main" val="18689911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4" name="Rectangle 43">
            <a:extLst>
              <a:ext uri="{FF2B5EF4-FFF2-40B4-BE49-F238E27FC236}">
                <a16:creationId xmlns:a16="http://schemas.microsoft.com/office/drawing/2014/main" id="{8ED08A1D-4632-47AB-8832-C17BA00869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B8D0477-B842-AEC2-FFE6-68F78177CF2A}"/>
              </a:ext>
            </a:extLst>
          </p:cNvPr>
          <p:cNvSpPr>
            <a:spLocks noGrp="1"/>
          </p:cNvSpPr>
          <p:nvPr>
            <p:ph type="title"/>
          </p:nvPr>
        </p:nvSpPr>
        <p:spPr>
          <a:xfrm>
            <a:off x="1251677" y="662399"/>
            <a:ext cx="4357499" cy="1494000"/>
          </a:xfrm>
        </p:spPr>
        <p:txBody>
          <a:bodyPr vert="horz" lIns="91440" tIns="45720" rIns="91440" bIns="45720" rtlCol="0" anchor="t">
            <a:normAutofit/>
          </a:bodyPr>
          <a:lstStyle/>
          <a:p>
            <a:r>
              <a:rPr lang="en-US" kern="1200">
                <a:solidFill>
                  <a:schemeClr val="tx1"/>
                </a:solidFill>
                <a:latin typeface="+mj-lt"/>
                <a:ea typeface="+mj-ea"/>
                <a:cs typeface="+mj-cs"/>
              </a:rPr>
              <a:t>Chi Square Test Solution</a:t>
            </a:r>
          </a:p>
        </p:txBody>
      </p:sp>
      <p:grpSp>
        <p:nvGrpSpPr>
          <p:cNvPr id="46" name="Group 45">
            <a:extLst>
              <a:ext uri="{FF2B5EF4-FFF2-40B4-BE49-F238E27FC236}">
                <a16:creationId xmlns:a16="http://schemas.microsoft.com/office/drawing/2014/main" id="{0075437B-93A1-4A73-812B-C5030CC2FFC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885825" cy="6858000"/>
            <a:chOff x="0" y="0"/>
            <a:chExt cx="885825" cy="6858000"/>
          </a:xfrm>
        </p:grpSpPr>
        <p:sp>
          <p:nvSpPr>
            <p:cNvPr id="47" name="Freeform 6">
              <a:extLst>
                <a:ext uri="{FF2B5EF4-FFF2-40B4-BE49-F238E27FC236}">
                  <a16:creationId xmlns:a16="http://schemas.microsoft.com/office/drawing/2014/main" id="{BB8505BE-2298-4E13-A7FB-2D05006DF6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rgbClr val="FFFFFF"/>
            </a:solidFill>
            <a:ln w="0">
              <a:noFill/>
              <a:prstDash val="solid"/>
              <a:round/>
              <a:headEnd/>
              <a:tailEnd/>
            </a:ln>
          </p:spPr>
        </p:sp>
        <p:sp>
          <p:nvSpPr>
            <p:cNvPr id="48" name="Freeform 6">
              <a:extLst>
                <a:ext uri="{FF2B5EF4-FFF2-40B4-BE49-F238E27FC236}">
                  <a16:creationId xmlns:a16="http://schemas.microsoft.com/office/drawing/2014/main" id="{6751C2C2-B295-4CDA-9112-A35D684DCB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accent1">
                <a:lumMod val="50000"/>
                <a:alpha val="25000"/>
              </a:schemeClr>
            </a:solidFill>
            <a:ln w="0">
              <a:noFill/>
              <a:prstDash val="solid"/>
              <a:round/>
              <a:headEnd/>
              <a:tailEnd/>
            </a:ln>
          </p:spPr>
        </p:sp>
      </p:grpSp>
      <p:sp>
        <p:nvSpPr>
          <p:cNvPr id="5" name="Rectangle 1">
            <a:extLst>
              <a:ext uri="{FF2B5EF4-FFF2-40B4-BE49-F238E27FC236}">
                <a16:creationId xmlns:a16="http://schemas.microsoft.com/office/drawing/2014/main" id="{2B43E56B-424A-E130-0816-83A206AD106F}"/>
              </a:ext>
            </a:extLst>
          </p:cNvPr>
          <p:cNvSpPr>
            <a:spLocks noChangeArrowheads="1"/>
          </p:cNvSpPr>
          <p:nvPr/>
        </p:nvSpPr>
        <p:spPr bwMode="auto">
          <a:xfrm>
            <a:off x="1251678" y="2286000"/>
            <a:ext cx="4363595" cy="3844800"/>
          </a:xfrm>
          <a:prstGeom prst="rect">
            <a:avLst/>
          </a:prstGeom>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rtlCol="0" anchorCtr="0" compatLnSpc="1">
            <a:prstTxWarp prst="textNoShape">
              <a:avLst/>
            </a:prstTxWarp>
            <a:norm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228600" algn="l" defTabSz="914400" rtl="0" eaLnBrk="1" fontAlgn="base" latinLnBrk="0" hangingPunct="1">
              <a:lnSpc>
                <a:spcPct val="90000"/>
              </a:lnSpc>
              <a:spcBef>
                <a:spcPct val="0"/>
              </a:spcBef>
              <a:spcAft>
                <a:spcPts val="600"/>
              </a:spcAft>
              <a:buClrTx/>
              <a:buSzTx/>
              <a:buFont typeface="Arial" panose="020B0604020202020204" pitchFamily="34" charset="0"/>
              <a:buChar char="•"/>
              <a:tabLst/>
              <a:defRPr/>
            </a:pPr>
            <a:r>
              <a:rPr kumimoji="0" lang="en-US" altLang="en-US" sz="2000" b="1" i="0" u="none" strike="noStrike" kern="1200" cap="none" spc="0" normalizeH="0" baseline="0" noProof="0">
                <a:ln>
                  <a:noFill/>
                </a:ln>
                <a:solidFill>
                  <a:prstClr val="black">
                    <a:alpha val="60000"/>
                  </a:prstClr>
                </a:solidFill>
                <a:effectLst/>
                <a:uLnTx/>
                <a:uFillTx/>
                <a:latin typeface="Calibri" panose="020F0502020204030204"/>
                <a:ea typeface="+mn-ea"/>
                <a:cs typeface="+mn-cs"/>
              </a:rPr>
              <a:t>Solution:</a:t>
            </a:r>
            <a:endParaRPr kumimoji="0" lang="en-US" altLang="en-US" sz="2000" b="0" i="0" u="none" strike="noStrike" kern="1200" cap="none" spc="0" normalizeH="0" baseline="0" noProof="0">
              <a:ln>
                <a:noFill/>
              </a:ln>
              <a:solidFill>
                <a:prstClr val="black">
                  <a:alpha val="60000"/>
                </a:prstClr>
              </a:solidFill>
              <a:effectLst/>
              <a:uLnTx/>
              <a:uFillTx/>
              <a:latin typeface="Calibri" panose="020F0502020204030204"/>
              <a:ea typeface="+mn-ea"/>
              <a:cs typeface="+mn-cs"/>
            </a:endParaRPr>
          </a:p>
          <a:p>
            <a:pPr marL="0" marR="0" lvl="0" indent="-228600" algn="l" defTabSz="914400" rtl="0" eaLnBrk="1" fontAlgn="base" latinLnBrk="0" hangingPunct="1">
              <a:lnSpc>
                <a:spcPct val="90000"/>
              </a:lnSpc>
              <a:spcBef>
                <a:spcPct val="0"/>
              </a:spcBef>
              <a:spcAft>
                <a:spcPts val="600"/>
              </a:spcAft>
              <a:buClrTx/>
              <a:buSzTx/>
              <a:buFont typeface="Arial" panose="020B0604020202020204" pitchFamily="34" charset="0"/>
              <a:buChar char="•"/>
              <a:tabLst/>
              <a:defRPr/>
            </a:pPr>
            <a:r>
              <a:rPr kumimoji="0" lang="en-US" altLang="en-US" sz="2000" b="0" i="0" u="none" strike="noStrike" kern="1200" cap="none" spc="0" normalizeH="0" baseline="0" noProof="0">
                <a:ln>
                  <a:noFill/>
                </a:ln>
                <a:solidFill>
                  <a:prstClr val="black">
                    <a:alpha val="60000"/>
                  </a:prstClr>
                </a:solidFill>
                <a:effectLst/>
                <a:uLnTx/>
                <a:uFillTx/>
                <a:latin typeface="Calibri" panose="020F0502020204030204"/>
                <a:ea typeface="+mn-ea"/>
                <a:cs typeface="+mn-cs"/>
              </a:rPr>
              <a:t>Setting up the following table:</a:t>
            </a:r>
          </a:p>
          <a:p>
            <a:pPr marL="0" marR="0" lvl="0" indent="-228600" algn="l" defTabSz="914400" rtl="0" eaLnBrk="1" fontAlgn="base" latinLnBrk="0" hangingPunct="1">
              <a:lnSpc>
                <a:spcPct val="90000"/>
              </a:lnSpc>
              <a:spcBef>
                <a:spcPct val="0"/>
              </a:spcBef>
              <a:spcAft>
                <a:spcPts val="600"/>
              </a:spcAft>
              <a:buClrTx/>
              <a:buSzTx/>
              <a:buFont typeface="Arial" panose="020B0604020202020204" pitchFamily="34" charset="0"/>
              <a:buChar char="•"/>
              <a:tabLst/>
              <a:defRPr/>
            </a:pPr>
            <a:r>
              <a:rPr kumimoji="0" lang="en-US" altLang="en-US" sz="2000" b="0" i="0" u="none" strike="noStrike" kern="1200" cap="none" spc="0" normalizeH="0" baseline="0" noProof="0">
                <a:ln>
                  <a:noFill/>
                </a:ln>
                <a:solidFill>
                  <a:prstClr val="black">
                    <a:alpha val="60000"/>
                  </a:prstClr>
                </a:solidFill>
                <a:effectLst/>
                <a:uLnTx/>
                <a:uFillTx/>
                <a:latin typeface="Calibri" panose="020F0502020204030204"/>
                <a:ea typeface="+mn-ea"/>
                <a:cs typeface="+mn-cs"/>
              </a:rPr>
              <a:t>Therefore, χ</a:t>
            </a:r>
            <a:r>
              <a:rPr kumimoji="0" lang="en-US" altLang="en-US" sz="2000" b="0" i="0" u="none" strike="noStrike" kern="1200" cap="none" spc="0" normalizeH="0" baseline="30000" noProof="0">
                <a:ln>
                  <a:noFill/>
                </a:ln>
                <a:solidFill>
                  <a:prstClr val="black">
                    <a:alpha val="60000"/>
                  </a:prstClr>
                </a:solidFill>
                <a:effectLst/>
                <a:uLnTx/>
                <a:uFillTx/>
                <a:latin typeface="Calibri" panose="020F0502020204030204"/>
                <a:ea typeface="+mn-ea"/>
                <a:cs typeface="+mn-cs"/>
              </a:rPr>
              <a:t>2</a:t>
            </a:r>
            <a:r>
              <a:rPr kumimoji="0" lang="en-US" altLang="en-US" sz="2000" b="0" i="0" u="none" strike="noStrike" kern="1200" cap="none" spc="0" normalizeH="0" baseline="0" noProof="0">
                <a:ln>
                  <a:noFill/>
                </a:ln>
                <a:solidFill>
                  <a:prstClr val="black">
                    <a:alpha val="60000"/>
                  </a:prstClr>
                </a:solidFill>
                <a:effectLst/>
                <a:uLnTx/>
                <a:uFillTx/>
                <a:latin typeface="Calibri" panose="020F0502020204030204"/>
                <a:ea typeface="+mn-ea"/>
                <a:cs typeface="+mn-cs"/>
              </a:rPr>
              <a:t> = ∑(O</a:t>
            </a:r>
            <a:r>
              <a:rPr kumimoji="0" lang="en-US" altLang="en-US" sz="2000" b="0" i="0" u="none" strike="noStrike" kern="1200" cap="none" spc="0" normalizeH="0" baseline="-30000" noProof="0">
                <a:ln>
                  <a:noFill/>
                </a:ln>
                <a:solidFill>
                  <a:prstClr val="black">
                    <a:alpha val="60000"/>
                  </a:prstClr>
                </a:solidFill>
                <a:effectLst/>
                <a:uLnTx/>
                <a:uFillTx/>
                <a:latin typeface="Calibri" panose="020F0502020204030204"/>
                <a:ea typeface="+mn-ea"/>
                <a:cs typeface="+mn-cs"/>
              </a:rPr>
              <a:t>i</a:t>
            </a:r>
            <a:r>
              <a:rPr kumimoji="0" lang="en-US" altLang="en-US" sz="2000" b="0" i="0" u="none" strike="noStrike" kern="1200" cap="none" spc="0" normalizeH="0" baseline="0" noProof="0">
                <a:ln>
                  <a:noFill/>
                </a:ln>
                <a:solidFill>
                  <a:prstClr val="black">
                    <a:alpha val="60000"/>
                  </a:prstClr>
                </a:solidFill>
                <a:effectLst/>
                <a:uLnTx/>
                <a:uFillTx/>
                <a:latin typeface="Calibri" panose="020F0502020204030204"/>
                <a:ea typeface="+mn-ea"/>
                <a:cs typeface="+mn-cs"/>
              </a:rPr>
              <a:t> – E</a:t>
            </a:r>
            <a:r>
              <a:rPr kumimoji="0" lang="en-US" altLang="en-US" sz="2000" b="0" i="0" u="none" strike="noStrike" kern="1200" cap="none" spc="0" normalizeH="0" baseline="-30000" noProof="0">
                <a:ln>
                  <a:noFill/>
                </a:ln>
                <a:solidFill>
                  <a:prstClr val="black">
                    <a:alpha val="60000"/>
                  </a:prstClr>
                </a:solidFill>
                <a:effectLst/>
                <a:uLnTx/>
                <a:uFillTx/>
                <a:latin typeface="Calibri" panose="020F0502020204030204"/>
                <a:ea typeface="+mn-ea"/>
                <a:cs typeface="+mn-cs"/>
              </a:rPr>
              <a:t>i</a:t>
            </a:r>
            <a:r>
              <a:rPr kumimoji="0" lang="en-US" altLang="en-US" sz="2000" b="0" i="0" u="none" strike="noStrike" kern="1200" cap="none" spc="0" normalizeH="0" baseline="0" noProof="0">
                <a:ln>
                  <a:noFill/>
                </a:ln>
                <a:solidFill>
                  <a:prstClr val="black">
                    <a:alpha val="60000"/>
                  </a:prstClr>
                </a:solidFill>
                <a:effectLst/>
                <a:uLnTx/>
                <a:uFillTx/>
                <a:latin typeface="Calibri" panose="020F0502020204030204"/>
                <a:ea typeface="+mn-ea"/>
                <a:cs typeface="+mn-cs"/>
              </a:rPr>
              <a:t>)</a:t>
            </a:r>
            <a:r>
              <a:rPr kumimoji="0" lang="en-US" altLang="en-US" sz="2000" b="0" i="0" u="none" strike="noStrike" kern="1200" cap="none" spc="0" normalizeH="0" baseline="30000" noProof="0">
                <a:ln>
                  <a:noFill/>
                </a:ln>
                <a:solidFill>
                  <a:prstClr val="black">
                    <a:alpha val="60000"/>
                  </a:prstClr>
                </a:solidFill>
                <a:effectLst/>
                <a:uLnTx/>
                <a:uFillTx/>
                <a:latin typeface="Calibri" panose="020F0502020204030204"/>
                <a:ea typeface="+mn-ea"/>
                <a:cs typeface="+mn-cs"/>
              </a:rPr>
              <a:t>2</a:t>
            </a:r>
            <a:r>
              <a:rPr kumimoji="0" lang="en-US" altLang="en-US" sz="2000" b="0" i="0" u="none" strike="noStrike" kern="1200" cap="none" spc="0" normalizeH="0" baseline="0" noProof="0">
                <a:ln>
                  <a:noFill/>
                </a:ln>
                <a:solidFill>
                  <a:prstClr val="black">
                    <a:alpha val="60000"/>
                  </a:prstClr>
                </a:solidFill>
                <a:effectLst/>
                <a:uLnTx/>
                <a:uFillTx/>
                <a:latin typeface="Calibri" panose="020F0502020204030204"/>
                <a:ea typeface="+mn-ea"/>
                <a:cs typeface="+mn-cs"/>
              </a:rPr>
              <a:t>/E</a:t>
            </a:r>
            <a:r>
              <a:rPr kumimoji="0" lang="en-US" altLang="en-US" sz="2000" b="0" i="0" u="none" strike="noStrike" kern="1200" cap="none" spc="0" normalizeH="0" baseline="-30000" noProof="0">
                <a:ln>
                  <a:noFill/>
                </a:ln>
                <a:solidFill>
                  <a:prstClr val="black">
                    <a:alpha val="60000"/>
                  </a:prstClr>
                </a:solidFill>
                <a:effectLst/>
                <a:uLnTx/>
                <a:uFillTx/>
                <a:latin typeface="Calibri" panose="020F0502020204030204"/>
                <a:ea typeface="+mn-ea"/>
                <a:cs typeface="+mn-cs"/>
              </a:rPr>
              <a:t>i</a:t>
            </a:r>
            <a:r>
              <a:rPr kumimoji="0" lang="en-US" altLang="en-US" sz="2000" b="0" i="0" u="none" strike="noStrike" kern="1200" cap="none" spc="0" normalizeH="0" baseline="0" noProof="0">
                <a:ln>
                  <a:noFill/>
                </a:ln>
                <a:solidFill>
                  <a:prstClr val="black">
                    <a:alpha val="60000"/>
                  </a:prstClr>
                </a:solidFill>
                <a:effectLst/>
                <a:uLnTx/>
                <a:uFillTx/>
                <a:latin typeface="Calibri" panose="020F0502020204030204"/>
                <a:ea typeface="+mn-ea"/>
                <a:cs typeface="+mn-cs"/>
              </a:rPr>
              <a:t> = 0.837</a:t>
            </a:r>
          </a:p>
          <a:p>
            <a:pPr marL="0" marR="0" lvl="0" indent="-228600" algn="l" defTabSz="914400" rtl="0" eaLnBrk="1" fontAlgn="base" latinLnBrk="0" hangingPunct="1">
              <a:lnSpc>
                <a:spcPct val="90000"/>
              </a:lnSpc>
              <a:spcBef>
                <a:spcPct val="0"/>
              </a:spcBef>
              <a:spcAft>
                <a:spcPts val="600"/>
              </a:spcAft>
              <a:buClrTx/>
              <a:buSzTx/>
              <a:buFont typeface="Arial" panose="020B0604020202020204" pitchFamily="34" charset="0"/>
              <a:buChar char="•"/>
              <a:tabLst/>
              <a:defRPr/>
            </a:pPr>
            <a:r>
              <a:rPr kumimoji="0" lang="en-US" altLang="en-US" sz="2000" b="1" i="0" u="none" strike="noStrike" kern="1200" cap="none" spc="0" normalizeH="0" baseline="0" noProof="0">
                <a:ln>
                  <a:noFill/>
                </a:ln>
                <a:solidFill>
                  <a:prstClr val="black">
                    <a:alpha val="60000"/>
                  </a:prstClr>
                </a:solidFill>
                <a:effectLst/>
                <a:uLnTx/>
                <a:uFillTx/>
                <a:latin typeface="Calibri" panose="020F0502020204030204"/>
                <a:ea typeface="+mn-ea"/>
                <a:cs typeface="+mn-cs"/>
              </a:rPr>
              <a:t>Answer: </a:t>
            </a:r>
            <a:r>
              <a:rPr kumimoji="0" lang="en-US" altLang="en-US" sz="2000" b="0" i="0" u="none" strike="noStrike" kern="1200" cap="none" spc="0" normalizeH="0" baseline="0" noProof="0">
                <a:ln>
                  <a:noFill/>
                </a:ln>
                <a:solidFill>
                  <a:prstClr val="black">
                    <a:alpha val="60000"/>
                  </a:prstClr>
                </a:solidFill>
                <a:effectLst/>
                <a:uLnTx/>
                <a:uFillTx/>
                <a:latin typeface="Calibri" panose="020F0502020204030204"/>
                <a:ea typeface="+mn-ea"/>
                <a:cs typeface="+mn-cs"/>
              </a:rPr>
              <a:t>Chi Square = 0.837</a:t>
            </a:r>
          </a:p>
        </p:txBody>
      </p:sp>
      <p:graphicFrame>
        <p:nvGraphicFramePr>
          <p:cNvPr id="4" name="Content Placeholder 3">
            <a:extLst>
              <a:ext uri="{FF2B5EF4-FFF2-40B4-BE49-F238E27FC236}">
                <a16:creationId xmlns:a16="http://schemas.microsoft.com/office/drawing/2014/main" id="{BE8A5623-E3EE-B049-E038-EEA9F12056DF}"/>
              </a:ext>
            </a:extLst>
          </p:cNvPr>
          <p:cNvGraphicFramePr>
            <a:graphicFrameLocks noGrp="1"/>
          </p:cNvGraphicFramePr>
          <p:nvPr>
            <p:ph idx="1"/>
          </p:nvPr>
        </p:nvGraphicFramePr>
        <p:xfrm>
          <a:off x="5975028" y="1167026"/>
          <a:ext cx="5572566" cy="4523950"/>
        </p:xfrm>
        <a:graphic>
          <a:graphicData uri="http://schemas.openxmlformats.org/drawingml/2006/table">
            <a:tbl>
              <a:tblPr firstRow="1" bandRow="1">
                <a:noFill/>
                <a:tableStyleId>{69012ECD-51FC-41F1-AA8D-1B2483CD663E}</a:tableStyleId>
              </a:tblPr>
              <a:tblGrid>
                <a:gridCol w="1232899">
                  <a:extLst>
                    <a:ext uri="{9D8B030D-6E8A-4147-A177-3AD203B41FA5}">
                      <a16:colId xmlns:a16="http://schemas.microsoft.com/office/drawing/2014/main" val="3269396362"/>
                    </a:ext>
                  </a:extLst>
                </a:gridCol>
                <a:gridCol w="851689">
                  <a:extLst>
                    <a:ext uri="{9D8B030D-6E8A-4147-A177-3AD203B41FA5}">
                      <a16:colId xmlns:a16="http://schemas.microsoft.com/office/drawing/2014/main" val="1950594535"/>
                    </a:ext>
                  </a:extLst>
                </a:gridCol>
                <a:gridCol w="1056661">
                  <a:extLst>
                    <a:ext uri="{9D8B030D-6E8A-4147-A177-3AD203B41FA5}">
                      <a16:colId xmlns:a16="http://schemas.microsoft.com/office/drawing/2014/main" val="1967007195"/>
                    </a:ext>
                  </a:extLst>
                </a:gridCol>
                <a:gridCol w="1192671">
                  <a:extLst>
                    <a:ext uri="{9D8B030D-6E8A-4147-A177-3AD203B41FA5}">
                      <a16:colId xmlns:a16="http://schemas.microsoft.com/office/drawing/2014/main" val="3620485904"/>
                    </a:ext>
                  </a:extLst>
                </a:gridCol>
                <a:gridCol w="1238646">
                  <a:extLst>
                    <a:ext uri="{9D8B030D-6E8A-4147-A177-3AD203B41FA5}">
                      <a16:colId xmlns:a16="http://schemas.microsoft.com/office/drawing/2014/main" val="3794360100"/>
                    </a:ext>
                  </a:extLst>
                </a:gridCol>
              </a:tblGrid>
              <a:tr h="963638">
                <a:tc>
                  <a:txBody>
                    <a:bodyPr/>
                    <a:lstStyle/>
                    <a:p>
                      <a:pPr algn="l"/>
                      <a:r>
                        <a:rPr lang="en-IN" sz="1900" b="1">
                          <a:solidFill>
                            <a:srgbClr val="FFFFFF"/>
                          </a:solidFill>
                          <a:effectLst/>
                        </a:rPr>
                        <a:t> </a:t>
                      </a:r>
                      <a:endParaRPr lang="en-IN" sz="1900" b="1">
                        <a:solidFill>
                          <a:srgbClr val="FFFFFF"/>
                        </a:solidFill>
                        <a:effectLst/>
                        <a:latin typeface="Untitled Sans"/>
                      </a:endParaRPr>
                    </a:p>
                  </a:txBody>
                  <a:tcPr marL="275850" marR="165510" marT="165510" marB="165510" anchor="ctr">
                    <a:lnL w="38100" cap="flat" cmpd="sng" algn="ctr">
                      <a:noFill/>
                      <a:prstDash val="solid"/>
                    </a:lnL>
                    <a:lnR w="38100" cap="flat" cmpd="sng" algn="ctr">
                      <a:solidFill>
                        <a:srgbClr val="FFFFFF"/>
                      </a:solidFill>
                      <a:prstDash val="solid"/>
                    </a:lnR>
                    <a:lnT w="38100" cap="flat" cmpd="sng" algn="ctr">
                      <a:noFill/>
                      <a:prstDash val="solid"/>
                    </a:lnT>
                    <a:lnB w="38100" cap="flat" cmpd="sng" algn="ctr">
                      <a:solidFill>
                        <a:srgbClr val="FFFFFF"/>
                      </a:solidFill>
                      <a:prstDash val="solid"/>
                    </a:lnB>
                    <a:solidFill>
                      <a:srgbClr val="636B68">
                        <a:alpha val="69804"/>
                      </a:srgbClr>
                    </a:solidFill>
                  </a:tcPr>
                </a:tc>
                <a:tc>
                  <a:txBody>
                    <a:bodyPr/>
                    <a:lstStyle/>
                    <a:p>
                      <a:pPr algn="l"/>
                      <a:r>
                        <a:rPr lang="en-IN" sz="1900" b="1">
                          <a:solidFill>
                            <a:srgbClr val="FFFFFF"/>
                          </a:solidFill>
                          <a:effectLst/>
                        </a:rPr>
                        <a:t>Oi</a:t>
                      </a:r>
                      <a:endParaRPr lang="en-IN" sz="1900" b="1">
                        <a:solidFill>
                          <a:srgbClr val="FFFFFF"/>
                        </a:solidFill>
                        <a:effectLst/>
                        <a:latin typeface="Untitled Sans"/>
                      </a:endParaRPr>
                    </a:p>
                  </a:txBody>
                  <a:tcPr marL="275850" marR="165510" marT="165510" marB="165510" anchor="ctr">
                    <a:lnL w="38100" cap="flat" cmpd="sng" algn="ctr">
                      <a:solidFill>
                        <a:srgbClr val="FFFFFF"/>
                      </a:solidFill>
                      <a:prstDash val="solid"/>
                    </a:lnL>
                    <a:lnR w="38100" cap="flat" cmpd="sng" algn="ctr">
                      <a:solidFill>
                        <a:srgbClr val="FFFFFF"/>
                      </a:solidFill>
                      <a:prstDash val="solid"/>
                    </a:lnR>
                    <a:lnT w="38100" cap="flat" cmpd="sng" algn="ctr">
                      <a:noFill/>
                      <a:prstDash val="solid"/>
                    </a:lnT>
                    <a:lnB w="38100" cap="flat" cmpd="sng" algn="ctr">
                      <a:solidFill>
                        <a:srgbClr val="FFFFFF"/>
                      </a:solidFill>
                      <a:prstDash val="solid"/>
                    </a:lnB>
                    <a:solidFill>
                      <a:srgbClr val="636B68">
                        <a:alpha val="69804"/>
                      </a:srgbClr>
                    </a:solidFill>
                  </a:tcPr>
                </a:tc>
                <a:tc>
                  <a:txBody>
                    <a:bodyPr/>
                    <a:lstStyle/>
                    <a:p>
                      <a:pPr algn="l"/>
                      <a:r>
                        <a:rPr lang="en-IN" sz="1900" b="1">
                          <a:solidFill>
                            <a:srgbClr val="FFFFFF"/>
                          </a:solidFill>
                          <a:effectLst/>
                        </a:rPr>
                        <a:t>Ei</a:t>
                      </a:r>
                      <a:endParaRPr lang="en-IN" sz="1900" b="1">
                        <a:solidFill>
                          <a:srgbClr val="FFFFFF"/>
                        </a:solidFill>
                        <a:effectLst/>
                        <a:latin typeface="Untitled Sans"/>
                      </a:endParaRPr>
                    </a:p>
                  </a:txBody>
                  <a:tcPr marL="275850" marR="165510" marT="165510" marB="165510" anchor="ctr">
                    <a:lnL w="38100" cap="flat" cmpd="sng" algn="ctr">
                      <a:solidFill>
                        <a:srgbClr val="FFFFFF"/>
                      </a:solidFill>
                      <a:prstDash val="solid"/>
                    </a:lnL>
                    <a:lnR w="38100" cap="flat" cmpd="sng" algn="ctr">
                      <a:solidFill>
                        <a:srgbClr val="FFFFFF"/>
                      </a:solidFill>
                      <a:prstDash val="solid"/>
                    </a:lnR>
                    <a:lnT w="38100" cap="flat" cmpd="sng" algn="ctr">
                      <a:noFill/>
                      <a:prstDash val="solid"/>
                    </a:lnT>
                    <a:lnB w="38100" cap="flat" cmpd="sng" algn="ctr">
                      <a:solidFill>
                        <a:srgbClr val="FFFFFF"/>
                      </a:solidFill>
                      <a:prstDash val="solid"/>
                    </a:lnB>
                    <a:solidFill>
                      <a:srgbClr val="636B68">
                        <a:alpha val="69804"/>
                      </a:srgbClr>
                    </a:solidFill>
                  </a:tcPr>
                </a:tc>
                <a:tc>
                  <a:txBody>
                    <a:bodyPr/>
                    <a:lstStyle/>
                    <a:p>
                      <a:pPr algn="l"/>
                      <a:r>
                        <a:rPr lang="en-IN" sz="1900" b="1">
                          <a:solidFill>
                            <a:srgbClr val="FFFFFF"/>
                          </a:solidFill>
                          <a:effectLst/>
                        </a:rPr>
                        <a:t>(O</a:t>
                      </a:r>
                      <a:r>
                        <a:rPr lang="en-IN" sz="1900" b="1" baseline="-25000">
                          <a:solidFill>
                            <a:srgbClr val="FFFFFF"/>
                          </a:solidFill>
                          <a:effectLst/>
                        </a:rPr>
                        <a:t>i</a:t>
                      </a:r>
                      <a:r>
                        <a:rPr lang="en-IN" sz="1900" b="1">
                          <a:solidFill>
                            <a:srgbClr val="FFFFFF"/>
                          </a:solidFill>
                          <a:effectLst/>
                        </a:rPr>
                        <a:t> – E</a:t>
                      </a:r>
                      <a:r>
                        <a:rPr lang="en-IN" sz="1900" b="1" baseline="-25000">
                          <a:solidFill>
                            <a:srgbClr val="FFFFFF"/>
                          </a:solidFill>
                          <a:effectLst/>
                        </a:rPr>
                        <a:t>i</a:t>
                      </a:r>
                      <a:r>
                        <a:rPr lang="en-IN" sz="1900" b="1">
                          <a:solidFill>
                            <a:srgbClr val="FFFFFF"/>
                          </a:solidFill>
                          <a:effectLst/>
                        </a:rPr>
                        <a:t>)</a:t>
                      </a:r>
                      <a:r>
                        <a:rPr lang="en-IN" sz="1900" b="1" baseline="30000">
                          <a:solidFill>
                            <a:srgbClr val="FFFFFF"/>
                          </a:solidFill>
                          <a:effectLst/>
                        </a:rPr>
                        <a:t>2</a:t>
                      </a:r>
                      <a:endParaRPr lang="en-IN" sz="1900" b="1">
                        <a:solidFill>
                          <a:srgbClr val="FFFFFF"/>
                        </a:solidFill>
                        <a:effectLst/>
                        <a:latin typeface="Untitled Sans"/>
                      </a:endParaRPr>
                    </a:p>
                  </a:txBody>
                  <a:tcPr marL="275850" marR="165510" marT="165510" marB="165510" anchor="ctr">
                    <a:lnL w="38100" cap="flat" cmpd="sng" algn="ctr">
                      <a:solidFill>
                        <a:srgbClr val="FFFFFF"/>
                      </a:solidFill>
                      <a:prstDash val="solid"/>
                    </a:lnL>
                    <a:lnR w="38100" cap="flat" cmpd="sng" algn="ctr">
                      <a:solidFill>
                        <a:srgbClr val="FFFFFF"/>
                      </a:solidFill>
                      <a:prstDash val="solid"/>
                    </a:lnR>
                    <a:lnT w="38100" cap="flat" cmpd="sng" algn="ctr">
                      <a:noFill/>
                      <a:prstDash val="solid"/>
                    </a:lnT>
                    <a:lnB w="38100" cap="flat" cmpd="sng" algn="ctr">
                      <a:solidFill>
                        <a:srgbClr val="FFFFFF"/>
                      </a:solidFill>
                      <a:prstDash val="solid"/>
                    </a:lnB>
                    <a:solidFill>
                      <a:srgbClr val="636B68">
                        <a:alpha val="69804"/>
                      </a:srgbClr>
                    </a:solidFill>
                  </a:tcPr>
                </a:tc>
                <a:tc>
                  <a:txBody>
                    <a:bodyPr/>
                    <a:lstStyle/>
                    <a:p>
                      <a:pPr algn="l"/>
                      <a:r>
                        <a:rPr lang="en-IN" sz="1900" b="1">
                          <a:solidFill>
                            <a:srgbClr val="FFFFFF"/>
                          </a:solidFill>
                          <a:effectLst/>
                        </a:rPr>
                        <a:t>(O</a:t>
                      </a:r>
                      <a:r>
                        <a:rPr lang="en-IN" sz="1900" b="1" baseline="-25000">
                          <a:solidFill>
                            <a:srgbClr val="FFFFFF"/>
                          </a:solidFill>
                          <a:effectLst/>
                        </a:rPr>
                        <a:t>i</a:t>
                      </a:r>
                      <a:r>
                        <a:rPr lang="en-IN" sz="1900" b="1">
                          <a:solidFill>
                            <a:srgbClr val="FFFFFF"/>
                          </a:solidFill>
                          <a:effectLst/>
                        </a:rPr>
                        <a:t> – E</a:t>
                      </a:r>
                      <a:r>
                        <a:rPr lang="en-IN" sz="1900" b="1" baseline="-25000">
                          <a:solidFill>
                            <a:srgbClr val="FFFFFF"/>
                          </a:solidFill>
                          <a:effectLst/>
                        </a:rPr>
                        <a:t>i</a:t>
                      </a:r>
                      <a:r>
                        <a:rPr lang="en-IN" sz="1900" b="1">
                          <a:solidFill>
                            <a:srgbClr val="FFFFFF"/>
                          </a:solidFill>
                          <a:effectLst/>
                        </a:rPr>
                        <a:t>)</a:t>
                      </a:r>
                      <a:r>
                        <a:rPr lang="en-IN" sz="1900" b="1" baseline="30000">
                          <a:solidFill>
                            <a:srgbClr val="FFFFFF"/>
                          </a:solidFill>
                          <a:effectLst/>
                        </a:rPr>
                        <a:t>2</a:t>
                      </a:r>
                      <a:r>
                        <a:rPr lang="en-IN" sz="1900" b="1">
                          <a:solidFill>
                            <a:srgbClr val="FFFFFF"/>
                          </a:solidFill>
                          <a:effectLst/>
                        </a:rPr>
                        <a:t>/E</a:t>
                      </a:r>
                      <a:r>
                        <a:rPr lang="en-IN" sz="1900" b="1" baseline="-25000">
                          <a:solidFill>
                            <a:srgbClr val="FFFFFF"/>
                          </a:solidFill>
                          <a:effectLst/>
                        </a:rPr>
                        <a:t>i</a:t>
                      </a:r>
                      <a:endParaRPr lang="en-IN" sz="1900" b="1">
                        <a:solidFill>
                          <a:srgbClr val="FFFFFF"/>
                        </a:solidFill>
                        <a:effectLst/>
                        <a:latin typeface="Untitled Sans"/>
                      </a:endParaRPr>
                    </a:p>
                  </a:txBody>
                  <a:tcPr marL="275850" marR="165510" marT="165510" marB="165510" anchor="ctr">
                    <a:lnL w="38100" cap="flat" cmpd="sng" algn="ctr">
                      <a:solidFill>
                        <a:srgbClr val="FFFFFF"/>
                      </a:solidFill>
                      <a:prstDash val="solid"/>
                    </a:lnL>
                    <a:lnR w="38100" cap="flat" cmpd="sng" algn="ctr">
                      <a:noFill/>
                      <a:prstDash val="solid"/>
                    </a:lnR>
                    <a:lnT w="38100" cap="flat" cmpd="sng" algn="ctr">
                      <a:noFill/>
                      <a:prstDash val="solid"/>
                    </a:lnT>
                    <a:lnB w="38100" cap="flat" cmpd="sng" algn="ctr">
                      <a:solidFill>
                        <a:srgbClr val="FFFFFF"/>
                      </a:solidFill>
                      <a:prstDash val="solid"/>
                    </a:lnB>
                    <a:solidFill>
                      <a:srgbClr val="636B68">
                        <a:alpha val="69804"/>
                      </a:srgbClr>
                    </a:solidFill>
                  </a:tcPr>
                </a:tc>
                <a:extLst>
                  <a:ext uri="{0D108BD9-81ED-4DB2-BD59-A6C34878D82A}">
                    <a16:rowId xmlns:a16="http://schemas.microsoft.com/office/drawing/2014/main" val="2179033155"/>
                  </a:ext>
                </a:extLst>
              </a:tr>
              <a:tr h="963638">
                <a:tc>
                  <a:txBody>
                    <a:bodyPr/>
                    <a:lstStyle/>
                    <a:p>
                      <a:pPr algn="l"/>
                      <a:r>
                        <a:rPr lang="en-IN" sz="1900">
                          <a:solidFill>
                            <a:schemeClr val="tx1">
                              <a:lumMod val="85000"/>
                              <a:lumOff val="15000"/>
                            </a:schemeClr>
                          </a:solidFill>
                          <a:effectLst/>
                        </a:rPr>
                        <a:t>One car</a:t>
                      </a:r>
                      <a:endParaRPr lang="en-IN" sz="1900">
                        <a:solidFill>
                          <a:schemeClr val="tx1">
                            <a:lumMod val="85000"/>
                            <a:lumOff val="15000"/>
                          </a:schemeClr>
                        </a:solidFill>
                        <a:effectLst/>
                        <a:latin typeface="Untitled Sans"/>
                      </a:endParaRPr>
                    </a:p>
                  </a:txBody>
                  <a:tcPr marL="275850" marR="165510" marT="165510" marB="165510" anchor="ctr">
                    <a:lnL w="38100" cap="flat" cmpd="sng" algn="ctr">
                      <a:no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tc>
                  <a:txBody>
                    <a:bodyPr/>
                    <a:lstStyle/>
                    <a:p>
                      <a:pPr algn="l"/>
                      <a:r>
                        <a:rPr lang="en-IN" sz="1900">
                          <a:solidFill>
                            <a:schemeClr val="tx1">
                              <a:lumMod val="85000"/>
                              <a:lumOff val="15000"/>
                            </a:schemeClr>
                          </a:solidFill>
                          <a:effectLst/>
                        </a:rPr>
                        <a:t>30</a:t>
                      </a:r>
                      <a:endParaRPr lang="en-IN" sz="1900">
                        <a:solidFill>
                          <a:schemeClr val="tx1">
                            <a:lumMod val="85000"/>
                            <a:lumOff val="15000"/>
                          </a:schemeClr>
                        </a:solidFill>
                        <a:effectLst/>
                        <a:latin typeface="Untitled Sans"/>
                      </a:endParaRPr>
                    </a:p>
                  </a:txBody>
                  <a:tcPr marL="275850" marR="165510" marT="165510" marB="165510" anchor="ctr">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tc>
                  <a:txBody>
                    <a:bodyPr/>
                    <a:lstStyle/>
                    <a:p>
                      <a:pPr algn="l"/>
                      <a:r>
                        <a:rPr lang="en-IN" sz="1900">
                          <a:solidFill>
                            <a:schemeClr val="tx1">
                              <a:lumMod val="85000"/>
                              <a:lumOff val="15000"/>
                            </a:schemeClr>
                          </a:solidFill>
                          <a:effectLst/>
                        </a:rPr>
                        <a:t>25.6</a:t>
                      </a:r>
                      <a:endParaRPr lang="en-IN" sz="1900">
                        <a:solidFill>
                          <a:schemeClr val="tx1">
                            <a:lumMod val="85000"/>
                            <a:lumOff val="15000"/>
                          </a:schemeClr>
                        </a:solidFill>
                        <a:effectLst/>
                        <a:latin typeface="Untitled Sans"/>
                      </a:endParaRPr>
                    </a:p>
                  </a:txBody>
                  <a:tcPr marL="275850" marR="165510" marT="165510" marB="165510" anchor="ctr">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tc>
                  <a:txBody>
                    <a:bodyPr/>
                    <a:lstStyle/>
                    <a:p>
                      <a:pPr algn="l"/>
                      <a:r>
                        <a:rPr lang="en-IN" sz="1900">
                          <a:solidFill>
                            <a:schemeClr val="tx1">
                              <a:lumMod val="85000"/>
                              <a:lumOff val="15000"/>
                            </a:schemeClr>
                          </a:solidFill>
                          <a:effectLst/>
                        </a:rPr>
                        <a:t>19.36</a:t>
                      </a:r>
                      <a:endParaRPr lang="en-IN" sz="1900">
                        <a:solidFill>
                          <a:schemeClr val="tx1">
                            <a:lumMod val="85000"/>
                            <a:lumOff val="15000"/>
                          </a:schemeClr>
                        </a:solidFill>
                        <a:effectLst/>
                        <a:latin typeface="Untitled Sans"/>
                      </a:endParaRPr>
                    </a:p>
                  </a:txBody>
                  <a:tcPr marL="275850" marR="165510" marT="165510" marB="165510" anchor="ctr">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tc>
                  <a:txBody>
                    <a:bodyPr/>
                    <a:lstStyle/>
                    <a:p>
                      <a:pPr algn="l"/>
                      <a:r>
                        <a:rPr lang="en-IN" sz="1900">
                          <a:solidFill>
                            <a:schemeClr val="tx1">
                              <a:lumMod val="85000"/>
                              <a:lumOff val="15000"/>
                            </a:schemeClr>
                          </a:solidFill>
                          <a:effectLst/>
                        </a:rPr>
                        <a:t>0.645</a:t>
                      </a:r>
                      <a:endParaRPr lang="en-IN" sz="1900">
                        <a:solidFill>
                          <a:schemeClr val="tx1">
                            <a:lumMod val="85000"/>
                            <a:lumOff val="15000"/>
                          </a:schemeClr>
                        </a:solidFill>
                        <a:effectLst/>
                        <a:latin typeface="Untitled Sans"/>
                      </a:endParaRPr>
                    </a:p>
                  </a:txBody>
                  <a:tcPr marL="275850" marR="165510" marT="165510" marB="165510" anchor="ctr">
                    <a:lnL w="38100" cap="flat" cmpd="sng" algn="ctr">
                      <a:solidFill>
                        <a:srgbClr val="FFFFFF"/>
                      </a:solidFill>
                      <a:prstDash val="solid"/>
                    </a:lnL>
                    <a:lnR w="38100" cap="flat" cmpd="sng" algn="ctr">
                      <a:noFill/>
                      <a:prstDash val="soli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extLst>
                  <a:ext uri="{0D108BD9-81ED-4DB2-BD59-A6C34878D82A}">
                    <a16:rowId xmlns:a16="http://schemas.microsoft.com/office/drawing/2014/main" val="2774696937"/>
                  </a:ext>
                </a:extLst>
              </a:tr>
              <a:tr h="963638">
                <a:tc>
                  <a:txBody>
                    <a:bodyPr/>
                    <a:lstStyle/>
                    <a:p>
                      <a:pPr algn="l"/>
                      <a:r>
                        <a:rPr lang="en-IN" sz="1900">
                          <a:solidFill>
                            <a:schemeClr val="tx1">
                              <a:lumMod val="85000"/>
                              <a:lumOff val="15000"/>
                            </a:schemeClr>
                          </a:solidFill>
                          <a:effectLst/>
                        </a:rPr>
                        <a:t>Two cars</a:t>
                      </a:r>
                      <a:endParaRPr lang="en-IN" sz="1900">
                        <a:solidFill>
                          <a:schemeClr val="tx1">
                            <a:lumMod val="85000"/>
                            <a:lumOff val="15000"/>
                          </a:schemeClr>
                        </a:solidFill>
                        <a:effectLst/>
                        <a:latin typeface="Untitled Sans"/>
                      </a:endParaRPr>
                    </a:p>
                  </a:txBody>
                  <a:tcPr marL="275850" marR="165510" marT="165510" marB="165510" anchor="ctr">
                    <a:lnL w="12700" cmpd="sng">
                      <a:no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tc>
                  <a:txBody>
                    <a:bodyPr/>
                    <a:lstStyle/>
                    <a:p>
                      <a:pPr algn="l"/>
                      <a:r>
                        <a:rPr lang="en-IN" sz="1900">
                          <a:solidFill>
                            <a:schemeClr val="tx1">
                              <a:lumMod val="85000"/>
                              <a:lumOff val="15000"/>
                            </a:schemeClr>
                          </a:solidFill>
                          <a:effectLst/>
                        </a:rPr>
                        <a:t>14</a:t>
                      </a:r>
                      <a:endParaRPr lang="en-IN" sz="1900">
                        <a:solidFill>
                          <a:schemeClr val="tx1">
                            <a:lumMod val="85000"/>
                            <a:lumOff val="15000"/>
                          </a:schemeClr>
                        </a:solidFill>
                        <a:effectLst/>
                        <a:latin typeface="Untitled Sans"/>
                      </a:endParaRPr>
                    </a:p>
                  </a:txBody>
                  <a:tcPr marL="275850" marR="165510" marT="165510" marB="165510" anchor="ctr">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tc>
                  <a:txBody>
                    <a:bodyPr/>
                    <a:lstStyle/>
                    <a:p>
                      <a:pPr algn="l"/>
                      <a:r>
                        <a:rPr lang="en-IN" sz="1900">
                          <a:solidFill>
                            <a:schemeClr val="tx1">
                              <a:lumMod val="85000"/>
                              <a:lumOff val="15000"/>
                            </a:schemeClr>
                          </a:solidFill>
                          <a:effectLst/>
                        </a:rPr>
                        <a:t>15.1</a:t>
                      </a:r>
                      <a:endParaRPr lang="en-IN" sz="1900">
                        <a:solidFill>
                          <a:schemeClr val="tx1">
                            <a:lumMod val="85000"/>
                            <a:lumOff val="15000"/>
                          </a:schemeClr>
                        </a:solidFill>
                        <a:effectLst/>
                        <a:latin typeface="Untitled Sans"/>
                      </a:endParaRPr>
                    </a:p>
                  </a:txBody>
                  <a:tcPr marL="275850" marR="165510" marT="165510" marB="165510" anchor="ctr">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tc>
                  <a:txBody>
                    <a:bodyPr/>
                    <a:lstStyle/>
                    <a:p>
                      <a:pPr algn="l"/>
                      <a:r>
                        <a:rPr lang="en-IN" sz="1900">
                          <a:solidFill>
                            <a:schemeClr val="tx1">
                              <a:lumMod val="85000"/>
                              <a:lumOff val="15000"/>
                            </a:schemeClr>
                          </a:solidFill>
                          <a:effectLst/>
                        </a:rPr>
                        <a:t>1.21</a:t>
                      </a:r>
                      <a:endParaRPr lang="en-IN" sz="1900">
                        <a:solidFill>
                          <a:schemeClr val="tx1">
                            <a:lumMod val="85000"/>
                            <a:lumOff val="15000"/>
                          </a:schemeClr>
                        </a:solidFill>
                        <a:effectLst/>
                        <a:latin typeface="Untitled Sans"/>
                      </a:endParaRPr>
                    </a:p>
                  </a:txBody>
                  <a:tcPr marL="275850" marR="165510" marT="165510" marB="165510" anchor="ctr">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tc>
                  <a:txBody>
                    <a:bodyPr/>
                    <a:lstStyle/>
                    <a:p>
                      <a:pPr algn="l"/>
                      <a:r>
                        <a:rPr lang="en-IN" sz="1900">
                          <a:solidFill>
                            <a:schemeClr val="tx1">
                              <a:lumMod val="85000"/>
                              <a:lumOff val="15000"/>
                            </a:schemeClr>
                          </a:solidFill>
                          <a:effectLst/>
                        </a:rPr>
                        <a:t>0.086</a:t>
                      </a:r>
                      <a:endParaRPr lang="en-IN" sz="1900">
                        <a:solidFill>
                          <a:schemeClr val="tx1">
                            <a:lumMod val="85000"/>
                            <a:lumOff val="15000"/>
                          </a:schemeClr>
                        </a:solidFill>
                        <a:effectLst/>
                        <a:latin typeface="Untitled Sans"/>
                      </a:endParaRPr>
                    </a:p>
                  </a:txBody>
                  <a:tcPr marL="275850" marR="165510" marT="165510" marB="165510" anchor="ctr">
                    <a:lnL w="38100" cap="flat" cmpd="sng" algn="ctr">
                      <a:solidFill>
                        <a:srgbClr val="FFFFFF"/>
                      </a:solidFill>
                      <a:prstDash val="solid"/>
                    </a:lnL>
                    <a:lnR w="12700" cmpd="sng">
                      <a:no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extLst>
                  <a:ext uri="{0D108BD9-81ED-4DB2-BD59-A6C34878D82A}">
                    <a16:rowId xmlns:a16="http://schemas.microsoft.com/office/drawing/2014/main" val="1757958056"/>
                  </a:ext>
                </a:extLst>
              </a:tr>
              <a:tr h="963638">
                <a:tc>
                  <a:txBody>
                    <a:bodyPr/>
                    <a:lstStyle/>
                    <a:p>
                      <a:pPr algn="l"/>
                      <a:r>
                        <a:rPr lang="en-IN" sz="1900">
                          <a:solidFill>
                            <a:schemeClr val="tx1">
                              <a:lumMod val="85000"/>
                              <a:lumOff val="15000"/>
                            </a:schemeClr>
                          </a:solidFill>
                          <a:effectLst/>
                        </a:rPr>
                        <a:t>Three cars</a:t>
                      </a:r>
                      <a:endParaRPr lang="en-IN" sz="1900">
                        <a:solidFill>
                          <a:schemeClr val="tx1">
                            <a:lumMod val="85000"/>
                            <a:lumOff val="15000"/>
                          </a:schemeClr>
                        </a:solidFill>
                        <a:effectLst/>
                        <a:latin typeface="Untitled Sans"/>
                      </a:endParaRPr>
                    </a:p>
                  </a:txBody>
                  <a:tcPr marL="275850" marR="165510" marT="165510" marB="165510" anchor="ctr">
                    <a:lnL w="38100" cap="flat" cmpd="sng" algn="ctr">
                      <a:no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tc>
                  <a:txBody>
                    <a:bodyPr/>
                    <a:lstStyle/>
                    <a:p>
                      <a:pPr algn="l"/>
                      <a:r>
                        <a:rPr lang="en-IN" sz="1900">
                          <a:solidFill>
                            <a:schemeClr val="tx1">
                              <a:lumMod val="85000"/>
                              <a:lumOff val="15000"/>
                            </a:schemeClr>
                          </a:solidFill>
                          <a:effectLst/>
                        </a:rPr>
                        <a:t>6</a:t>
                      </a:r>
                      <a:endParaRPr lang="en-IN" sz="1900">
                        <a:solidFill>
                          <a:schemeClr val="tx1">
                            <a:lumMod val="85000"/>
                            <a:lumOff val="15000"/>
                          </a:schemeClr>
                        </a:solidFill>
                        <a:effectLst/>
                        <a:latin typeface="Untitled Sans"/>
                      </a:endParaRPr>
                    </a:p>
                  </a:txBody>
                  <a:tcPr marL="275850" marR="165510" marT="165510" marB="165510" anchor="ctr">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tc>
                  <a:txBody>
                    <a:bodyPr/>
                    <a:lstStyle/>
                    <a:p>
                      <a:pPr algn="l"/>
                      <a:r>
                        <a:rPr lang="en-IN" sz="1900">
                          <a:solidFill>
                            <a:schemeClr val="tx1">
                              <a:lumMod val="85000"/>
                              <a:lumOff val="15000"/>
                            </a:schemeClr>
                          </a:solidFill>
                          <a:effectLst/>
                        </a:rPr>
                        <a:t>5.2</a:t>
                      </a:r>
                      <a:endParaRPr lang="en-IN" sz="1900">
                        <a:solidFill>
                          <a:schemeClr val="tx1">
                            <a:lumMod val="85000"/>
                            <a:lumOff val="15000"/>
                          </a:schemeClr>
                        </a:solidFill>
                        <a:effectLst/>
                        <a:latin typeface="Untitled Sans"/>
                      </a:endParaRPr>
                    </a:p>
                  </a:txBody>
                  <a:tcPr marL="275850" marR="165510" marT="165510" marB="165510" anchor="ctr">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tc>
                  <a:txBody>
                    <a:bodyPr/>
                    <a:lstStyle/>
                    <a:p>
                      <a:pPr algn="l"/>
                      <a:r>
                        <a:rPr lang="en-IN" sz="1900">
                          <a:solidFill>
                            <a:schemeClr val="tx1">
                              <a:lumMod val="85000"/>
                              <a:lumOff val="15000"/>
                            </a:schemeClr>
                          </a:solidFill>
                          <a:effectLst/>
                        </a:rPr>
                        <a:t>0.64</a:t>
                      </a:r>
                      <a:endParaRPr lang="en-IN" sz="1900">
                        <a:solidFill>
                          <a:schemeClr val="tx1">
                            <a:lumMod val="85000"/>
                            <a:lumOff val="15000"/>
                          </a:schemeClr>
                        </a:solidFill>
                        <a:effectLst/>
                        <a:latin typeface="Untitled Sans"/>
                      </a:endParaRPr>
                    </a:p>
                  </a:txBody>
                  <a:tcPr marL="275850" marR="165510" marT="165510" marB="165510" anchor="ctr">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tc>
                  <a:txBody>
                    <a:bodyPr/>
                    <a:lstStyle/>
                    <a:p>
                      <a:pPr algn="l"/>
                      <a:r>
                        <a:rPr lang="en-IN" sz="1900">
                          <a:solidFill>
                            <a:schemeClr val="tx1">
                              <a:lumMod val="85000"/>
                              <a:lumOff val="15000"/>
                            </a:schemeClr>
                          </a:solidFill>
                          <a:effectLst/>
                        </a:rPr>
                        <a:t>0.106</a:t>
                      </a:r>
                      <a:endParaRPr lang="en-IN" sz="1900">
                        <a:solidFill>
                          <a:schemeClr val="tx1">
                            <a:lumMod val="85000"/>
                            <a:lumOff val="15000"/>
                          </a:schemeClr>
                        </a:solidFill>
                        <a:effectLst/>
                        <a:latin typeface="Untitled Sans"/>
                      </a:endParaRPr>
                    </a:p>
                  </a:txBody>
                  <a:tcPr marL="275850" marR="165510" marT="165510" marB="165510" anchor="ctr">
                    <a:lnL w="38100" cap="flat" cmpd="sng" algn="ctr">
                      <a:solidFill>
                        <a:srgbClr val="FFFFFF"/>
                      </a:solidFill>
                      <a:prstDash val="solid"/>
                    </a:lnL>
                    <a:lnR w="38100" cap="flat" cmpd="sng" algn="ctr">
                      <a:noFill/>
                      <a:prstDash val="soli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extLst>
                  <a:ext uri="{0D108BD9-81ED-4DB2-BD59-A6C34878D82A}">
                    <a16:rowId xmlns:a16="http://schemas.microsoft.com/office/drawing/2014/main" val="1383637465"/>
                  </a:ext>
                </a:extLst>
              </a:tr>
              <a:tr h="669398">
                <a:tc>
                  <a:txBody>
                    <a:bodyPr/>
                    <a:lstStyle/>
                    <a:p>
                      <a:pPr algn="l"/>
                      <a:r>
                        <a:rPr lang="en-IN" sz="1900">
                          <a:solidFill>
                            <a:schemeClr val="tx1">
                              <a:lumMod val="85000"/>
                              <a:lumOff val="15000"/>
                            </a:schemeClr>
                          </a:solidFill>
                          <a:effectLst/>
                        </a:rPr>
                        <a:t>Total</a:t>
                      </a:r>
                      <a:endParaRPr lang="en-IN" sz="1900">
                        <a:solidFill>
                          <a:schemeClr val="tx1">
                            <a:lumMod val="85000"/>
                            <a:lumOff val="15000"/>
                          </a:schemeClr>
                        </a:solidFill>
                        <a:effectLst/>
                        <a:latin typeface="Untitled Sans"/>
                      </a:endParaRPr>
                    </a:p>
                  </a:txBody>
                  <a:tcPr marL="275850" marR="165510" marT="165510" marB="165510" anchor="ctr">
                    <a:lnL w="12700" cmpd="sng">
                      <a:noFill/>
                      <a:prstDash val="solid"/>
                    </a:lnL>
                    <a:lnR w="38100" cap="flat" cmpd="sng" algn="ctr">
                      <a:solidFill>
                        <a:srgbClr val="FFFFFF"/>
                      </a:solidFill>
                      <a:prstDash val="solid"/>
                    </a:lnR>
                    <a:lnT w="38100" cap="flat" cmpd="sng" algn="ctr">
                      <a:solidFill>
                        <a:srgbClr val="FFFFFF"/>
                      </a:solidFill>
                      <a:prstDash val="solid"/>
                    </a:lnT>
                    <a:lnB w="12700" cmpd="sng">
                      <a:noFill/>
                      <a:prstDash val="solid"/>
                    </a:lnB>
                    <a:solidFill>
                      <a:srgbClr val="878E8B">
                        <a:alpha val="30196"/>
                      </a:srgbClr>
                    </a:solidFill>
                  </a:tcPr>
                </a:tc>
                <a:tc>
                  <a:txBody>
                    <a:bodyPr/>
                    <a:lstStyle/>
                    <a:p>
                      <a:pPr algn="l"/>
                      <a:r>
                        <a:rPr lang="en-IN" sz="1900">
                          <a:solidFill>
                            <a:schemeClr val="tx1">
                              <a:lumMod val="85000"/>
                              <a:lumOff val="15000"/>
                            </a:schemeClr>
                          </a:solidFill>
                          <a:effectLst/>
                        </a:rPr>
                        <a:t>50</a:t>
                      </a:r>
                      <a:endParaRPr lang="en-IN" sz="1900">
                        <a:solidFill>
                          <a:schemeClr val="tx1">
                            <a:lumMod val="85000"/>
                            <a:lumOff val="15000"/>
                          </a:schemeClr>
                        </a:solidFill>
                        <a:effectLst/>
                        <a:latin typeface="Untitled Sans"/>
                      </a:endParaRPr>
                    </a:p>
                  </a:txBody>
                  <a:tcPr marL="275850" marR="165510" marT="165510" marB="165510" anchor="ctr">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12700" cmpd="sng">
                      <a:noFill/>
                      <a:prstDash val="solid"/>
                    </a:lnB>
                    <a:solidFill>
                      <a:srgbClr val="878E8B">
                        <a:alpha val="30196"/>
                      </a:srgbClr>
                    </a:solidFill>
                  </a:tcPr>
                </a:tc>
                <a:tc>
                  <a:txBody>
                    <a:bodyPr/>
                    <a:lstStyle/>
                    <a:p>
                      <a:pPr algn="l"/>
                      <a:r>
                        <a:rPr lang="en-IN" sz="1900">
                          <a:solidFill>
                            <a:schemeClr val="tx1">
                              <a:lumMod val="85000"/>
                              <a:lumOff val="15000"/>
                            </a:schemeClr>
                          </a:solidFill>
                          <a:effectLst/>
                        </a:rPr>
                        <a:t> </a:t>
                      </a:r>
                      <a:endParaRPr lang="en-IN" sz="1900">
                        <a:solidFill>
                          <a:schemeClr val="tx1">
                            <a:lumMod val="85000"/>
                            <a:lumOff val="15000"/>
                          </a:schemeClr>
                        </a:solidFill>
                        <a:effectLst/>
                        <a:latin typeface="Untitled Sans"/>
                      </a:endParaRPr>
                    </a:p>
                  </a:txBody>
                  <a:tcPr marL="275850" marR="165510" marT="165510" marB="165510" anchor="ctr">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12700" cmpd="sng">
                      <a:noFill/>
                      <a:prstDash val="solid"/>
                    </a:lnB>
                    <a:solidFill>
                      <a:srgbClr val="878E8B">
                        <a:alpha val="30196"/>
                      </a:srgbClr>
                    </a:solidFill>
                  </a:tcPr>
                </a:tc>
                <a:tc>
                  <a:txBody>
                    <a:bodyPr/>
                    <a:lstStyle/>
                    <a:p>
                      <a:pPr algn="l"/>
                      <a:r>
                        <a:rPr lang="en-IN" sz="1900">
                          <a:solidFill>
                            <a:schemeClr val="tx1">
                              <a:lumMod val="85000"/>
                              <a:lumOff val="15000"/>
                            </a:schemeClr>
                          </a:solidFill>
                          <a:effectLst/>
                        </a:rPr>
                        <a:t> </a:t>
                      </a:r>
                      <a:endParaRPr lang="en-IN" sz="1900">
                        <a:solidFill>
                          <a:schemeClr val="tx1">
                            <a:lumMod val="85000"/>
                            <a:lumOff val="15000"/>
                          </a:schemeClr>
                        </a:solidFill>
                        <a:effectLst/>
                        <a:latin typeface="Untitled Sans"/>
                      </a:endParaRPr>
                    </a:p>
                  </a:txBody>
                  <a:tcPr marL="275850" marR="165510" marT="165510" marB="165510" anchor="ctr">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12700" cmpd="sng">
                      <a:noFill/>
                      <a:prstDash val="solid"/>
                    </a:lnB>
                    <a:solidFill>
                      <a:srgbClr val="878E8B">
                        <a:alpha val="30196"/>
                      </a:srgbClr>
                    </a:solidFill>
                  </a:tcPr>
                </a:tc>
                <a:tc>
                  <a:txBody>
                    <a:bodyPr/>
                    <a:lstStyle/>
                    <a:p>
                      <a:pPr algn="l"/>
                      <a:r>
                        <a:rPr lang="en-IN" sz="1900">
                          <a:solidFill>
                            <a:schemeClr val="tx1">
                              <a:lumMod val="85000"/>
                              <a:lumOff val="15000"/>
                            </a:schemeClr>
                          </a:solidFill>
                          <a:effectLst/>
                        </a:rPr>
                        <a:t>0.837</a:t>
                      </a:r>
                      <a:endParaRPr lang="en-IN" sz="1900">
                        <a:solidFill>
                          <a:schemeClr val="tx1">
                            <a:lumMod val="85000"/>
                            <a:lumOff val="15000"/>
                          </a:schemeClr>
                        </a:solidFill>
                        <a:effectLst/>
                        <a:latin typeface="Untitled Sans"/>
                      </a:endParaRPr>
                    </a:p>
                  </a:txBody>
                  <a:tcPr marL="275850" marR="165510" marT="165510" marB="165510" anchor="ctr">
                    <a:lnL w="38100" cap="flat" cmpd="sng" algn="ctr">
                      <a:solidFill>
                        <a:srgbClr val="FFFFFF"/>
                      </a:solidFill>
                      <a:prstDash val="solid"/>
                    </a:lnL>
                    <a:lnR w="12700" cmpd="sng">
                      <a:noFill/>
                      <a:prstDash val="solid"/>
                    </a:lnR>
                    <a:lnT w="38100" cap="flat" cmpd="sng" algn="ctr">
                      <a:solidFill>
                        <a:srgbClr val="FFFFFF"/>
                      </a:solidFill>
                      <a:prstDash val="solid"/>
                    </a:lnT>
                    <a:lnB w="12700" cmpd="sng">
                      <a:noFill/>
                      <a:prstDash val="solid"/>
                    </a:lnB>
                    <a:solidFill>
                      <a:srgbClr val="878E8B">
                        <a:alpha val="30196"/>
                      </a:srgbClr>
                    </a:solidFill>
                  </a:tcPr>
                </a:tc>
                <a:extLst>
                  <a:ext uri="{0D108BD9-81ED-4DB2-BD59-A6C34878D82A}">
                    <a16:rowId xmlns:a16="http://schemas.microsoft.com/office/drawing/2014/main" val="719740723"/>
                  </a:ext>
                </a:extLst>
              </a:tr>
            </a:tbl>
          </a:graphicData>
        </a:graphic>
      </p:graphicFrame>
    </p:spTree>
    <p:extLst>
      <p:ext uri="{BB962C8B-B14F-4D97-AF65-F5344CB8AC3E}">
        <p14:creationId xmlns:p14="http://schemas.microsoft.com/office/powerpoint/2010/main" val="12642835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543</Words>
  <Application>Microsoft Office PowerPoint</Application>
  <PresentationFormat>Widescreen</PresentationFormat>
  <Paragraphs>95</Paragraphs>
  <Slides>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Calibri</vt:lpstr>
      <vt:lpstr>Calibri Light</vt:lpstr>
      <vt:lpstr>Cambria Math</vt:lpstr>
      <vt:lpstr>inherit</vt:lpstr>
      <vt:lpstr>Untitled Sans</vt:lpstr>
      <vt:lpstr>Office Theme</vt:lpstr>
      <vt:lpstr>Chi Square ("χ" ^2)Test</vt:lpstr>
      <vt:lpstr>Chi square Example</vt:lpstr>
      <vt:lpstr>Chi Square Formula</vt:lpstr>
      <vt:lpstr>Chi Square formula</vt:lpstr>
      <vt:lpstr>Applications of Chi Square Formula </vt:lpstr>
      <vt:lpstr>Chi Square questions.</vt:lpstr>
      <vt:lpstr>Chi Square Test Solution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 Square ("χ" ^2)Test</dc:title>
  <dc:creator>Shailee Upadhayay</dc:creator>
  <cp:lastModifiedBy>Shailee Upadhayay</cp:lastModifiedBy>
  <cp:revision>1</cp:revision>
  <dcterms:created xsi:type="dcterms:W3CDTF">2023-03-18T04:19:13Z</dcterms:created>
  <dcterms:modified xsi:type="dcterms:W3CDTF">2023-03-18T04:22:49Z</dcterms:modified>
</cp:coreProperties>
</file>